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hath redeemed us: sing
the glad word!
Mercy's sweet message be telling,
How, through the ransom made by
His blood,
Christ now within us is dwell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hath redeemed us: Praise to His
Praise Him, ye angels in glory! [name!
Christ hath redeemed us, bearing our shame;
Tell out the wonderful story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Christ hath redeemed us, making us free,
Free from the sins that enslaved us;
Never in bondage more Can we be,
Trusting in Him who hath saved u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Christ hath redeemed us: we are His own, 
Purchased by blood—He will hold us;
Nor will He ever leave us alone,
Safely His arms shall enfold u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Christ hath redeemed us: soon with the throng
Gathered in glory we'll meet Him;
Oh, with what rapture join in the song,
When face to face we shall greet Him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2026-07-30T15:24:57Z</dcterms:created>
  <dcterms:modified xsi:type="dcterms:W3CDTF">2026-07-30T15:24:57Z</dcterms:modified>
  <dc:title>Hymn : 118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