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 உயர்த்தி பாடிடுவோம்#3 அல்லேலூயா ராஜ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ிலேயா என்ற ஊர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ஜனங்களை தொ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டர் செவிடர் முடவர் எல்லோ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ுணமா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ராஜனுக்கே அல்லேலூயா தேவ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ர்த்தருக்கே அல்லேலூயா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 தட்டி பாடிடுவோம் #3 அல்லேலூயா ராஜ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 அசைத்து பாடிடுவோம்#3 அல்லேலூயா ராஜ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2026-07-25T11:41:51Z</dcterms:created>
  <dcterms:modified xsi:type="dcterms:W3CDTF">2026-07-25T11:41:51Z</dcterms:modified>
  <dc:title>துதிப் பாடல்கள் : 1059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