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உயர்த்தி பாடிடுவோம்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ிலேயா என்ற ஊ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ஜனங்களை தொ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டர் செவிடர் முடவர் எல்லோ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ுணமா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ராஜனுக்கே அல்லேலூயா தேவ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கர்த்தருக்கே அல்லேலூயா இயேசுவ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தட்டி பாடிடுவோம் 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அசைத்து பாடிடுவோம்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2026-06-10T10:02:25Z</dcterms:created>
  <dcterms:modified xsi:type="dcterms:W3CDTF">2026-06-10T10:02:25Z</dcterms:modified>
  <dc:title>துதிப் பாடல்கள் : 1059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