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தங்கள் பாவங்களை அறிக்கையிட்டு யோர்தான் நதியில் அவனால் ஞானஸ்நானம் பெற்ற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ரிசேயரிலும் சதுசேயரிலும் அநேகர் தன்னிடத்தில் ஞானஸ்நானம் பெறும்படி வருகிறதை அவன் கண்டு: விரியன் பாம்புக்குட்டிகளே! வருங்கோபத்துக்குத் தப்பித்துக்கொள்ள உங்களுக்கு வகைகாட்டினவன் யார்?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ரிசேயரிலும் சதுசேயரிலும் அநேகர் தன்னிடத்தில் ஞானஸ்நானம் பெறும்படி வருகிறதை அவன் கண்டு: விரியன் பாம்புக்குட்டிகளே! வருங்கோபத்துக்குத் தப்பித்துக்கொள்ள உங்களுக்கு வகைகாட்டினவன் யார்?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னந்திரும்புதலுக்கு ஏற்ற கனிகளைக் கொடுங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பிரகாம் எங்களுக்குத் தகப்பன் என்று உங்களுக்குள்ளே சொல்லிக்கொள்ள நினையாதிருங்கள்; தேவன் இந்தக் கல்லுகளினாலே ஆபிரகாமுக்குப் பிள்ளைகளை உண்டுபண்ண வல்லவராயிருக்கிறார் என்று உங்களுக்குச் சொல்லுகிறே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பிரகாம் எங்களுக்குத் தகப்பன் என்று உங்களுக்குள்ளே சொல்லிக்கொள்ள நினையாதிருங்கள்; தேவன் இந்தக் கல்லுகளினாலே ஆபிரகாமுக்குப் பிள்ளைகளை உண்டுபண்ண வல்லவராயிருக்கிறார் என்று உங்களுக்குச் சொல்லுகிறே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ப்பொழுதே கோடரியானது மரங்களின் வேர் அருகே வைத்திருக்கிறது. ஆகையால் நல்ல கனிகொடாத மரமெல்லாம் வெட்டுண்டு அக்கினியிலே போடப்படு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ப்பொழுதே கோடரியானது மரங்களின் வேர் அருகே வைத்திருக்கிறது. ஆகையால் நல்ல கனிகொடாத மரமெல்லாம் வெட்டுண்டு அக்கினியிலே போடப்படும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னந்திரும்புதலுக்கென்று நான் ஜலத்தினால் உங்களுக்கு ஞானஸ்நானம் கொடுக்கிறேன்; எனக்குப்பின் வருகிறவர் என்னிலும் வல்லவராயிருக்கிறார், அவருடைய பாதரட்சைகளைச் சுமக்கிறதற்கு நான் பாத்திரன் அல்ல; அவர் பரிசுத்த ஆவியினாலும் அக்கினியினாலும் ஞானஸ்நானம் கொடுப்ப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னந்திரும்புதலுக்கென்று நான் ஜலத்தினால் உங்களுக்கு ஞானஸ்நானம் கொடுக்கிறேன்; எனக்குப்பின் வருகிறவர் என்னிலும் வல்லவராயிருக்கிறார், அவருடைய பாதரட்சைகளைச் சுமக்கிறதற்கு நான் பாத்திரன் அல்ல; அவர் பரிசுத்த ஆவியினாலும் அக்கினியினாலும் ஞானஸ்நானம் கொடுப்ப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ந்நாட்களில் யோவான்ஸ்நானன் யூதேயாவின் வனாந்தரத்தில் வந்து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னந்திரும்புதலுக்கென்று நான் ஜலத்தினால் உங்களுக்கு ஞானஸ்நானம் கொடுக்கிறேன்; எனக்குப்பின் வருகிறவர் என்னிலும் வல்லவராயிருக்கிறார், அவருடைய பாதரட்சைகளைச் சுமக்கிறதற்கு நான் பாத்திரன் அல்ல; அவர் பரிசுத்த ஆவியினாலும் அக்கினியினாலும் ஞானஸ்நானம் கொடுப்ப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ூற்றுக்கூடை அவர் கையில் இருக்கிறது; அவர் தமது களத்தை நன்றாய் விளக்கி, தமது கோதுமையைக் களஞ்சியத்தில் சேர்ப்பார்; பதரையோ அவியாத அக்கினியினால் சுட்டெரிப்பார் என்ற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ூற்றுக்கூடை அவர் கையில் இருக்கிறது; அவர் தமது களத்தை நன்றாய் விளக்கி, தமது கோதுமையைக் களஞ்சியத்தில் சேர்ப்பார்; பதரையோ அவியாத அக்கினியினால் சுட்டெரிப்பார் என்ற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யோவானால் ஞானஸ்நானம் பெறுவதற்கு இயேசு கலிலேயாவைவிட்டு யோர்தானுக்கு அருகே அவனிடத்தில் வந்த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யோவான் அவருக்குத் தடை செய்து: நான் உம்மாலே ஞானஸ்நானம் பெறவேண்டியதாயிருக்க, நீர் என்னிடத்தில் வரலாமா என்ற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யோவான் அவருக்குத் தடை செய்து: நான் உம்மாலே ஞானஸ்நானம் பெறவேண்டியதாயிருக்க, நீர் என்னிடத்தில் வரலாமா என்ற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யேசு அவனுக்குப் பிரதியுத்தரமாக: இப்பொழுது இடங்கொடு, இப்படி எல்லா நீதியையும் நிறைவேற்றுவது நமக்கு ஏற்றதாயிருக்கிறது என்றார். அப்பொழுது அவருக்கு இடங்கொடுத்த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யேசு அவனுக்குப் பிரதியுத்தரமாக: இப்பொழுது இடங்கொடு, இப்படி எல்லா நீதியையும் நிறைவேற்றுவது நமக்கு ஏற்றதாயிருக்கிறது என்றார். அப்பொழுது அவருக்கு இடங்கொடுத்த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யேசு ஞானஸ்நானம் பெற்று, ஜலத்திலிருந்து கரையேறினவுடனே, இதோ வானம் அவருக்குத் திறக்கப்பட்டது; தேவ ஆவி புறாவைப்போல இறங்கி, தம்மேல் வருகிறதைக் கண்ட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யேசு ஞானஸ்நானம் பெற்று, ஜலத்திலிருந்து கரையேறினவுடனே, இதோ வானம் அவருக்குத் திறக்கப்பட்டது; தேவ ஆவி புறாவைப்போல இறங்கி, தம்மேல் வருகிறதைக் கண்ட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னந்திரும்புங்கள், பரலோகராஜ்யம் சமீபித்திருக்கிறது என்று பிரசங்கம் பண்ணின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ன்றியும், வானத்திலிருந்து ஒரு சத்தம் உண்டாகி, இவர் என்னுடைய நேசகுமாரன், இவரில் பிரியமாயிருக்கிறேன் என்று உரைத்தது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ன்றியும், வானத்திலிருந்து ஒரு சத்தம் உண்டாகி, இவர் என்னுடைய நேசகுமாரன், இவரில் பிரியமாயிருக்கிறேன் என்று உரைத்தத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ர்த்தருக்கு வழியை ஆயத்தப்படுத்துங்கள்; அவருக்குப் பாதைகளைச் செவ்வைபண்ணுங்கள் என்று வனாந்தரத்தில் கூப்பிடுகிறவனுடைய சத்தம் உண்டென்று, ஏசாயா தீர்க்கதரிசியினால் சொல்லப்பட்டவன் இவனே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ர்த்தருக்கு வழியை ஆயத்தப்படுத்துங்கள்; அவருக்குப் பாதைகளைச் செவ்வைபண்ணுங்கள் என்று வனாந்தரத்தில் கூப்பிடுகிறவனுடைய சத்தம் உண்டென்று, ஏசாயா தீர்க்கதரிசியினால் சொல்லப்பட்டவன் இவனே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ந்த யோவான் ஒட்டகமயிர் உடையைத் தரித்து, தன் அரையில் வார்கச்சையைக் கட்டிக்கொண்டிருந்தான்; வெட்டுக்கிளியும் காட்டுத் தேனும் அவனுக்கு ஆகாரமாயிருந்தத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ந்த யோவான் ஒட்டகமயிர் உடையைத் தரித்து, தன் அரையில் வார்கச்சையைக் கட்டிக்கொண்டிருந்தான்; வெட்டுக்கிளியும் காட்டுத் தேனும் அவனுக்கு ஆகாரமாயிருந்தத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, எருசலேம் நகரத்தாரும், யூதேயா தேசத்தார் அனைவரும், யோர்தானுக்கு அடுத்த சுற்றுப்புறத்தார் யாவரும் அவனிடத்திற்குப் போய்,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, எருசலேம் நகரத்தாரும், யூதேயா தேசத்தார் அனைவரும், யோர்தானுக்கு அடுத்த சுற்றுப்புறத்தார் யாவரும் அவனிடத்திற்குப் போய்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21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തങ്ങളുടെ പാപങ്ങളെ ഏറ്റുപറഞ്ഞുകൊണ്ടു യോർദ്ദാൻ നദിയിൽ അവനാൽ സ്നാനം ഏറ്റ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തന്റെ സ്നാനത്തിന്നായി പരീശരിലും സദൂക്യരിലും പലർ വരുന്നതു കണ്ടാറെ അവൻ അവരോടു പറഞ്ഞതു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ർപ്പസന്തതികളെ, വരുവാനുള്ള കോപത്തെ ഒഴിഞ്ഞു ഓടിപ്പോകുവാൻ നിങ്ങൾക്കു ഉപദേശിച്ചുതന്നതു ആർ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മാനസാന്തരത്തിന്നു യോഗ്യമായ ഫലം കായ്പിൻ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അബ്രാഹാം ഞങ്ങൾക്കു പിതാവായിട്ടു ഉണ്ടു എന്നു ഉള്ളംകൊണ്ടു പറവാൻ തുനിയരുതു; ഈ കല്ലുകളിൽ നി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ബ്രാഹാമിന്നു മക്കളെ ഉളവാക്കുവാൻ ദൈവത്തിന്നു കഴിയും എന്നു ഞാൻ നിങ്ങളോടു പറയ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ഇപ്പോൾ തന്നേ വൃക്ഷങ്ങളുടെ ചുവട്ടിന്നു കോടാലി വെച്ചിരിക്കുന്നു; നല്ലഫലം കായ്ക്കാത്ത വൃക്ഷ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ല്ലാം വെട്ടി തീയിൽ ഇട്ടുകളയ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ഞാൻ നിങ്ങളെ മാനസാന്തരത്തിന്നായി വെള്ളത്തിൽ സ്നാനം ഏല്പിക്കുന്നതേയുള്ളു; എന്റെ പിന്നാല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രുന്നവനോ എന്നെക്കാൾ ബലവാൻ ആകുന്നു; അവന്റെ ചെരിപ്പു ചുമപ്പാൻ ഞാൻ മതിയായവനല്ല; അവൻ നിങ്ങള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ആ കാലത്തു യോഹന്നാൻസ്നാപകൻ വന്നു, യെഹൂദ്യമരുഭൂമിയിൽ പ്രസംഗിച്ചു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രിശുദ്ധാത്മാവിലും തീയിലും സ്നാനം ഏല്പ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വീശുമുറം അവന്റെ കയ്യിൽ ഉണ്ടു; അവൻ കളത്തെ മുറ്റും വെടിപ്പാക്കി കോതമ്പു കളപ്പുരയിൽ കൂട്ടിവെക്ക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തിർ കെടാത്ത തീയിൽ ഇട്ടു ചുട്ടുകളകയും ചെയ്യ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അനന്തരം യേശു യോഹന്നാനാൽ സ്നാനം ഏല്ക്കുവാൻ ഗലീലയിൽ നിന്നു യോർദ്ദാൻ കരെ അവന്റെ അടുക്കൽ വ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യോഹന്നാനോ അവനെ വിലക്കി: നിന്നാൽ സ്നാനം ഏല്ക്കുവാൻ എനിക്കു ആവശ്യം; പിന്നെ നീ എന്റെ അടുക്ക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രുന്നുവോ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യേശു അവനോടു: “ഇപ്പോൾ സമ്മതിക്ക; ഇങ്ങനെ സകലനീതിയും നിവർത്തിക്കുന്നതു നമുക്കു ഉചിതം എന്നു ഉത്തര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റഞ്ഞു”; എന്നാറെ അവൻ അവനെ സമ്മത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യേശു സ്നാനം ഏറ്റ ഉടനെ വെള്ളത്തിൽനിന്നു കയറി അപ്പോൾ സ്വർഗ്ഗം തുറന്നു ദൈവാത്മാവു പ്രാവെന്നപോല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ഇറങ്ങി തന്റെ മേൽ വരുന്നതു അവൻ കണ്ട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സ്വർഗ്ഗരാജ്യം സമീപിച്ചിരിക്കയാൽ മാനസാന്തരപ്പെടുവിൻ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ഇവൻ എന്റെ പ്രിയപുത്രൻ; ഇവനിൽ ഞാൻ പ്രസാദിച്ചിരിക്കുന്നു എന്നു സ്വർഗ്ഗത്തിൽ നിന്നു ഒരു ശബ്ദവ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ഉണ്ടായ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“മരുഭൂമിയിൽ വിളിച്ചുപറയുന്നവന്റെ വാക്കാവിതു: കർത്താവിന്റെ വഴി ഒരുക്കി അവന്റെ പാത നിരപ്പാക്കുവിൻ 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ിങ്ങനെ യെശയ്യാ പ്രവാചകൻ പറഞ്ഞവൻ ഇവൻ തന്ന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യോഹന്നാന്നു ഒട്ടക രോമംകൊണ്ടുള്ള ഉടുപ്പും അരയിൽ തോൽവാറും ഉണ്ടായിരുന്നു; അവന്റെ ആഹാരമേ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െട്ടുക്കിളിയും കാട്ടുതേനും ആ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അന്നു യെരൂശലേമ്യരും യെഹൂദ്യദേശക്കാരൊക്കയും യോർദ്ദാന്റെ ഇരുകരെയുമുള്ള എല്ലാ നാട്ടുകാര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ുറപ്പെട്ടു അവന്റെ അടുക്കൽ ചെ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2026-09-07T01:50:50Z</dcterms:created>
  <dcterms:modified xsi:type="dcterms:W3CDTF">2026-09-07T01:50:50Z</dcterms:modified>
  <dc:title>മത്തായി : 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