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Override PartName="/ppt/slides/slide102.xml" ContentType="application/vnd.openxmlformats-officedocument.presentationml.slide+xml"/>
  <Override PartName="/ppt/notesSlides/notesSlide102.xml" ContentType="application/vnd.openxmlformats-officedocument.presentationml.notesSlide+xml"/>
  <Override PartName="/ppt/slides/slide103.xml" ContentType="application/vnd.openxmlformats-officedocument.presentationml.slide+xml"/>
  <Override PartName="/ppt/notesSlides/notesSlide103.xml" ContentType="application/vnd.openxmlformats-officedocument.presentationml.notesSlide+xml"/>
  <Override PartName="/ppt/slides/slide104.xml" ContentType="application/vnd.openxmlformats-officedocument.presentationml.slide+xml"/>
  <Override PartName="/ppt/notesSlides/notesSlide104.xml" ContentType="application/vnd.openxmlformats-officedocument.presentationml.notesSlide+xml"/>
  <Override PartName="/ppt/slides/slide105.xml" ContentType="application/vnd.openxmlformats-officedocument.presentationml.slide+xml"/>
  <Override PartName="/ppt/notesSlides/notesSlide105.xml" ContentType="application/vnd.openxmlformats-officedocument.presentationml.notesSlide+xml"/>
  <Override PartName="/ppt/slides/slide106.xml" ContentType="application/vnd.openxmlformats-officedocument.presentationml.slide+xml"/>
  <Override PartName="/ppt/notesSlides/notesSlide106.xml" ContentType="application/vnd.openxmlformats-officedocument.presentationml.notesSlide+xml"/>
  <Override PartName="/ppt/slides/slide107.xml" ContentType="application/vnd.openxmlformats-officedocument.presentationml.slide+xml"/>
  <Override PartName="/ppt/notesSlides/notesSlide107.xml" ContentType="application/vnd.openxmlformats-officedocument.presentationml.notesSlide+xml"/>
  <Override PartName="/ppt/slides/slide108.xml" ContentType="application/vnd.openxmlformats-officedocument.presentationml.slide+xml"/>
  <Override PartName="/ppt/notesSlides/notesSlide108.xml" ContentType="application/vnd.openxmlformats-officedocument.presentationml.notesSlide+xml"/>
  <Override PartName="/ppt/slides/slide109.xml" ContentType="application/vnd.openxmlformats-officedocument.presentationml.slide+xml"/>
  <Override PartName="/ppt/notesSlides/notesSlide109.xml" ContentType="application/vnd.openxmlformats-officedocument.presentationml.notesSlide+xml"/>
  <Override PartName="/ppt/slides/slide110.xml" ContentType="application/vnd.openxmlformats-officedocument.presentationml.slide+xml"/>
  <Override PartName="/ppt/notesSlides/notesSlide110.xml" ContentType="application/vnd.openxmlformats-officedocument.presentationml.notesSlide+xml"/>
  <Override PartName="/ppt/slides/slide111.xml" ContentType="application/vnd.openxmlformats-officedocument.presentationml.slide+xml"/>
  <Override PartName="/ppt/notesSlides/notesSlide111.xml" ContentType="application/vnd.openxmlformats-officedocument.presentationml.notesSlide+xml"/>
  <Override PartName="/ppt/slides/slide112.xml" ContentType="application/vnd.openxmlformats-officedocument.presentationml.slide+xml"/>
  <Override PartName="/ppt/notesSlides/notesSlide112.xml" ContentType="application/vnd.openxmlformats-officedocument.presentationml.notesSlide+xml"/>
  <Override PartName="/ppt/slides/slide113.xml" ContentType="application/vnd.openxmlformats-officedocument.presentationml.slide+xml"/>
  <Override PartName="/ppt/notesSlides/notesSlide113.xml" ContentType="application/vnd.openxmlformats-officedocument.presentationml.notesSlide+xml"/>
  <Override PartName="/ppt/slides/slide114.xml" ContentType="application/vnd.openxmlformats-officedocument.presentationml.slide+xml"/>
  <Override PartName="/ppt/notesSlides/notesSlide114.xml" ContentType="application/vnd.openxmlformats-officedocument.presentationml.notesSlide+xml"/>
  <Override PartName="/ppt/slides/slide115.xml" ContentType="application/vnd.openxmlformats-officedocument.presentationml.slide+xml"/>
  <Override PartName="/ppt/notesSlides/notesSlide115.xml" ContentType="application/vnd.openxmlformats-officedocument.presentationml.notesSlide+xml"/>
  <Override PartName="/ppt/slides/slide116.xml" ContentType="application/vnd.openxmlformats-officedocument.presentationml.slide+xml"/>
  <Override PartName="/ppt/notesSlides/notesSlide116.xml" ContentType="application/vnd.openxmlformats-officedocument.presentationml.notesSlide+xml"/>
  <Override PartName="/ppt/slides/slide117.xml" ContentType="application/vnd.openxmlformats-officedocument.presentationml.slide+xml"/>
  <Override PartName="/ppt/notesSlides/notesSlide117.xml" ContentType="application/vnd.openxmlformats-officedocument.presentationml.notesSlide+xml"/>
  <Override PartName="/ppt/slides/slide118.xml" ContentType="application/vnd.openxmlformats-officedocument.presentationml.slide+xml"/>
  <Override PartName="/ppt/notesSlides/notesSlide118.xml" ContentType="application/vnd.openxmlformats-officedocument.presentationml.notesSlide+xml"/>
  <Override PartName="/ppt/slides/slide119.xml" ContentType="application/vnd.openxmlformats-officedocument.presentationml.slide+xml"/>
  <Override PartName="/ppt/notesSlides/notesSlide119.xml" ContentType="application/vnd.openxmlformats-officedocument.presentationml.notesSlide+xml"/>
  <Override PartName="/ppt/slides/slide120.xml" ContentType="application/vnd.openxmlformats-officedocument.presentationml.slide+xml"/>
  <Override PartName="/ppt/notesSlides/notesSlide120.xml" ContentType="application/vnd.openxmlformats-officedocument.presentationml.notesSlide+xml"/>
  <Override PartName="/ppt/slides/slide121.xml" ContentType="application/vnd.openxmlformats-officedocument.presentationml.slide+xml"/>
  <Override PartName="/ppt/notesSlides/notesSlide121.xml" ContentType="application/vnd.openxmlformats-officedocument.presentationml.notesSlide+xml"/>
  <Override PartName="/ppt/slides/slide122.xml" ContentType="application/vnd.openxmlformats-officedocument.presentationml.slide+xml"/>
  <Override PartName="/ppt/notesSlides/notesSlide122.xml" ContentType="application/vnd.openxmlformats-officedocument.presentationml.notesSlide+xml"/>
  <Override PartName="/ppt/slides/slide123.xml" ContentType="application/vnd.openxmlformats-officedocument.presentationml.slide+xml"/>
  <Override PartName="/ppt/notesSlides/notesSlide1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slide" Target="slides/slide114.xml"/>
  <Relationship Id="rId117" Type="http://schemas.openxmlformats.org/officeDocument/2006/relationships/slide" Target="slides/slide115.xml"/>
  <Relationship Id="rId118" Type="http://schemas.openxmlformats.org/officeDocument/2006/relationships/slide" Target="slides/slide116.xml"/>
  <Relationship Id="rId119" Type="http://schemas.openxmlformats.org/officeDocument/2006/relationships/slide" Target="slides/slide117.xml"/>
  <Relationship Id="rId120" Type="http://schemas.openxmlformats.org/officeDocument/2006/relationships/slide" Target="slides/slide118.xml"/>
  <Relationship Id="rId121" Type="http://schemas.openxmlformats.org/officeDocument/2006/relationships/slide" Target="slides/slide119.xml"/>
  <Relationship Id="rId122" Type="http://schemas.openxmlformats.org/officeDocument/2006/relationships/slide" Target="slides/slide120.xml"/>
  <Relationship Id="rId123" Type="http://schemas.openxmlformats.org/officeDocument/2006/relationships/slide" Target="slides/slide121.xml"/>
  <Relationship Id="rId124" Type="http://schemas.openxmlformats.org/officeDocument/2006/relationships/slide" Target="slides/slide122.xml"/>
  <Relationship Id="rId125" Type="http://schemas.openxmlformats.org/officeDocument/2006/relationships/slide" Target="slides/slide123.xml"/>
  <Relationship Id="rId126" Type="http://schemas.openxmlformats.org/officeDocument/2006/relationships/presProps" Target="presProps.xml"/>
  <Relationship Id="rId127" Type="http://schemas.openxmlformats.org/officeDocument/2006/relationships/viewProps" Target="viewProps.xml"/>
  <Relationship Id="rId1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தேவனுடைய ஆலயத்தை இடித்துப்போடவும், மூன்று நாளைக்குள்ளே அதைக் கட்டவும் என்னாலே ஆகும் என்றான் என்று இவன் சொன்னான் என்றார்கள்.]]></a:t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அவர் இப்படிப் பேசுகையில், பன்னிருவரில் ஒருவனாகிய யூதாஸ் வந்தான்; அவனோடே கூடப் பிரதான ஆசாரியரும் ஜனத்தின் மூப்பரும் அனுப்பின திரளான ஜனங்கள் பட்டயங்களையும், தடிகளையும் பிடித்துக்கொண்டு வந்தார்கள்.]]></a:t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வரைக் காட்டிக்கொடுக்கிறவன்: நான் எவனை முத்தஞ்செய்வேனோ அவன்தான், அவனைப் பிடித்துக்கொள்ளுங்கள் என்று அவர்களுக்கு அடையாளம் சொல்லியிருந்தான்.]]></a:t>
            </a:r>
          </a:p>
        </p:txBody>
      </p:sp>
    </p:spTree>
  </p:cSld>
</p:notes>
</file>

<file path=ppt/notesSlides/notesSlide10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வரைக் காட்டிக்கொடுக்கிறவன்: நான் எவனை முத்தஞ்செய்வேனோ அவன்தான், அவனைப் பிடித்துக்கொள்ளுங்கள் என்று அவர்களுக்கு அடையாளம் சொல்லியிருந்தான்.]]></a:t>
            </a:r>
          </a:p>
        </p:txBody>
      </p:sp>
    </p:spTree>
  </p:cSld>
</p:notes>
</file>

<file path=ppt/notesSlides/notesSlide10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உடனே, அவன் இயேசுவினிடத்தில் வந்து: ரபீ, வாழ்க என்று சொல்லி, அவரை முத்தஞ்செய்தான்.]]></a:t>
            </a:r>
          </a:p>
        </p:txBody>
      </p:sp>
    </p:spTree>
  </p:cSld>
</p:notes>
</file>

<file path=ppt/notesSlides/notesSlide10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இயேசு அவனை நோக்கி: சிநேகிதனே என்னத்திற்காக வந்திருக்கிறாய் என்றார். அப்பொழுது அவர்கள் கிட்ட வந்து, இயேசுவின் மேல் கைபோட்டு, அவரைப் பிடித்தார்கள்.]]></a:t>
            </a:r>
          </a:p>
        </p:txBody>
      </p:sp>
    </p:spTree>
  </p:cSld>
</p:notes>
</file>

<file path=ppt/notesSlides/notesSlide10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இயேசு அவனை நோக்கி: சிநேகிதனே என்னத்திற்காக வந்திருக்கிறாய் என்றார். அப்பொழுது அவர்கள் கிட்ட வந்து, இயேசுவின் மேல் கைபோட்டு, அவரைப் பிடித்தார்கள்.]]></a:t>
            </a:r>
          </a:p>
        </p:txBody>
      </p:sp>
    </p:spTree>
  </p:cSld>
</p:notes>
</file>

<file path=ppt/notesSlides/notesSlide10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அப்பொழுது இயேசுவோடிருந்தவர்களில் ஒருவன் கைநீட்டித் தன் பட்டயத்தை உருவி, பிரதான ஆசாரியனுடைய வேலைக்காரனைக் காதற வெட்டினான்.]]></a:t>
            </a:r>
          </a:p>
        </p:txBody>
      </p:sp>
    </p:spTree>
  </p:cSld>
</p:notes>
</file>

<file path=ppt/notesSlides/notesSlide10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அப்பொழுது இயேசுவோடிருந்தவர்களில் ஒருவன் கைநீட்டித் தன் பட்டயத்தை உருவி, பிரதான ஆசாரியனுடைய வேலைக்காரனைக் காதற வெட்டினான்.]]></a:t>
            </a:r>
          </a:p>
        </p:txBody>
      </p:sp>
    </p:spTree>
  </p:cSld>
</p:notes>
</file>

<file path=ppt/notesSlides/notesSlide10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அப்பொழுது, இயேசு அவனை நோக்கி: உன் பட்டயத்தை திரும்ப அதின் உறையிலே போடு; பட்டயத்தை எடுக்கிற யாவரும் பட்டயத்தால் மடிந்து போவார்கள்.]]></a:t>
            </a:r>
          </a:p>
        </p:txBody>
      </p:sp>
    </p:spTree>
  </p:cSld>
</p:notes>
</file>

<file path=ppt/notesSlides/notesSlide10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அப்பொழுது, இயேசு அவனை நோக்கி: உன் பட்டயத்தை திரும்ப அதின் உறையிலே போடு; பட்டயத்தை எடுக்கிற யாவரும் பட்டயத்தால் மடிந்து போவ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தேவனுடைய ஆலயத்தை இடித்துப்போடவும், மூன்று நாளைக்குள்ளே அதைக் கட்டவும் என்னாலே ஆகும் என்றான் என்று இவன் சொன்னான் என்றார்கள்.]]></a:t>
            </a:r>
          </a:p>
        </p:txBody>
      </p:sp>
    </p:spTree>
  </p:cSld>
</p:notes>
</file>

<file path=ppt/notesSlides/notesSlide1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நான் இப்பொழுது என் பிதாவை வேண்டிக்கொண்டால், அவர் பன்னிரண்டு லேகியோனுக்கு அதிகமான தூதரை என்னிடத்தில் அனுப்பமாட்டாரென்று நினைக்கிறாயா?]]></a:t>
            </a:r>
          </a:p>
        </p:txBody>
      </p:sp>
    </p:spTree>
  </p:cSld>
</p:notes>
</file>

<file path=ppt/notesSlides/notesSlide1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நான் இப்பொழுது என் பிதாவை வேண்டிக்கொண்டால், அவர் பன்னிரண்டு லேகியோனுக்கு அதிகமான தூதரை என்னிடத்தில் அனுப்பமாட்டாரென்று நினைக்கிறாயா?]]></a:t>
            </a:r>
          </a:p>
        </p:txBody>
      </p:sp>
    </p:spTree>
  </p:cSld>
</p:notes>
</file>

<file path=ppt/notesSlides/notesSlide1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அப்படிச் செய்வேனானால், இவ்விதமாய்ச் சம்பவிக்கவேண்டும் என்கிற வேதவாக்கியங்கள் எப்படி நிறைவேறும் என்றார்.]]></a:t>
            </a:r>
          </a:p>
        </p:txBody>
      </p:sp>
    </p:spTree>
  </p:cSld>
</p:notes>
</file>

<file path=ppt/notesSlides/notesSlide1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அந்த வேளையிலே இயேசு ஜனங்களை நோக்கி: கள்ளனைப் பிடிக்கப் புறப்படுகிறது போல, நீங்கள் பட்டயங்களையும் தடிகளையும் எடுத்துக்கொண்டு என்னைப் பிடிக்கவந்தீர்கள்; நான் தினந்தோறும் உங்கள் நடுவிலே உட்கார்ந்து தேவாலயத்தில் உபதேசம்பண்ணிக்கொண்டிருந்தேன்; அப்பொழுது, நீங்கள் என்னைப் பிடிக்கவில்லையே.]]></a:t>
            </a:r>
          </a:p>
        </p:txBody>
      </p:sp>
    </p:spTree>
  </p:cSld>
</p:notes>
</file>

<file path=ppt/notesSlides/notesSlide1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அந்த வேளையிலே இயேசு ஜனங்களை நோக்கி: கள்ளனைப் பிடிக்கப் புறப்படுகிறது போல, நீங்கள் பட்டயங்களையும் தடிகளையும் எடுத்துக்கொண்டு என்னைப் பிடிக்கவந்தீர்கள்; நான் தினந்தோறும் உங்கள் நடுவிலே உட்கார்ந்து தேவாலயத்தில் உபதேசம்பண்ணிக்கொண்டிருந்தேன்; அப்பொழுது, நீங்கள் என்னைப் பிடிக்கவில்லையே.]]></a:t>
            </a:r>
          </a:p>
        </p:txBody>
      </p:sp>
    </p:spTree>
  </p:cSld>
</p:notes>
</file>

<file path=ppt/notesSlides/notesSlide1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அந்த வேளையிலே இயேசு ஜனங்களை நோக்கி: கள்ளனைப் பிடிக்கப் புறப்படுகிறது போல, நீங்கள் பட்டயங்களையும் தடிகளையும் எடுத்துக்கொண்டு என்னைப் பிடிக்கவந்தீர்கள்; நான் தினந்தோறும் உங்கள் நடுவிலே உட்கார்ந்து தேவாலயத்தில் உபதேசம்பண்ணிக்கொண்டிருந்தேன்; அப்பொழுது, நீங்கள் என்னைப் பிடிக்கவில்லையே.]]></a:t>
            </a:r>
          </a:p>
        </p:txBody>
      </p:sp>
    </p:spTree>
  </p:cSld>
</p:notes>
</file>

<file path=ppt/notesSlides/notesSlide1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ஆகிலும் தீர்க்கதரிசிகள் எழுதியிருக்கிற வசனங்கள் நிறைவேறும்படி இவைகளெல்லாம் சம்பவிக்கிறது என்றார். அப்பொழுது, சீஷர்களெல்லாரும் அவரைவிட்டு ஓடிப்போனார்கள்.]]></a:t>
            </a:r>
          </a:p>
        </p:txBody>
      </p:sp>
    </p:spTree>
  </p:cSld>
</p:notes>
</file>

<file path=ppt/notesSlides/notesSlide1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ஆகிலும் தீர்க்கதரிசிகள் எழுதியிருக்கிற வசனங்கள் நிறைவேறும்படி இவைகளெல்லாம் சம்பவிக்கிறது என்றார். அப்பொழுது, சீஷர்களெல்லாரும் அவரைவிட்டு ஓடிப்போனார்கள்.]]></a:t>
            </a:r>
          </a:p>
        </p:txBody>
      </p:sp>
    </p:spTree>
  </p:cSld>
</p:notes>
</file>

<file path=ppt/notesSlides/notesSlide1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இயேசுவைப்பிடித்தவர்கள் அவரைப் பிரதான ஆசாரியனாகிய காய்பாவினிடத்திற்குக் கொண்டுபோனார்கள்; அங்கே வேதபாரகரும் மூப்பரும் கூடிவந்திருந்தார்கள்.]]></a:t>
            </a:r>
          </a:p>
        </p:txBody>
      </p:sp>
    </p:spTree>
  </p:cSld>
</p:notes>
</file>

<file path=ppt/notesSlides/notesSlide1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இயேசுவைப்பிடித்தவர்கள் அவரைப் பிரதான ஆசாரியனாகிய காய்பாவினிடத்திற்குக் கொண்டுபோனார்கள்; அங்கே வேதபாரகரும் மூப்பரும் கூடிவந்திருந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அப்பொழுது, பிரதான ஆசாரியன் எழுந்திருந்து, அவரை நோக்கி: இவர்கள் உனக்கு விரோதமாய் சாட்சி சொல்லுகிறதைக்குறித்து நீ ஒன்றும் சொல்லுகிறதில்லையா என்றான்.]]></a:t>
            </a:r>
          </a:p>
        </p:txBody>
      </p:sp>
    </p:spTree>
  </p:cSld>
</p:notes>
</file>

<file path=ppt/notesSlides/notesSlide1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பேதுரு, தூரத்திலே அவருக்குப் பின்சென்று, பிரதான ஆசாரியனுடைய அரமனைவரைக்கும் வந்து, உள்ளே பிரவேசித்து, முடிவைப்பார்க்கும்படி சேவகரோடே உட்கார்ந்தான்.]]></a:t>
            </a:r>
          </a:p>
        </p:txBody>
      </p:sp>
    </p:spTree>
  </p:cSld>
</p:notes>
</file>

<file path=ppt/notesSlides/notesSlide1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பேதுரு, தூரத்திலே அவருக்குப் பின்சென்று, பிரதான ஆசாரியனுடைய அரமனைவரைக்கும் வந்து, உள்ளே பிரவேசித்து, முடிவைப்பார்க்கும்படி சேவகரோடே உட்கார்ந்தான்.]]></a:t>
            </a:r>
          </a:p>
        </p:txBody>
      </p:sp>
    </p:spTree>
  </p:cSld>
</p:notes>
</file>

<file path=ppt/notesSlides/notesSlide1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பிரதான ஆசாரியரும் மூப்பரும் சங்கத்தார் யாவரும் இயேசுவைக் கொலைசெய்யும்படி அவருக்கு விரோதமாய்ப் பொய்ச்சாட்சி தேடினார்கள்.]]></a:t>
            </a:r>
          </a:p>
        </p:txBody>
      </p:sp>
    </p:spTree>
  </p:cSld>
</p:notes>
</file>

<file path=ppt/notesSlides/notesSlide1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பிரதான ஆசாரியரும் மூப்பரும் சங்கத்தார் யாவரும் இயேசுவைக் கொலைசெய்யும்படி அவருக்கு விரோதமாய்ப் பொய்ச்சாட்சி தேடி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அப்பொழுது, பிரதான ஆசாரியன் எழுந்திருந்து, அவரை நோக்கி: இவர்கள் உனக்கு விரோதமாய் சாட்சி சொல்லுகிறதைக்குறித்து நீ ஒன்றும் சொல்லுகிறதில்லையா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இயேசுவோ பேசாமலிருந்தார். அப்பொழுது, பிரதான ஆசாரியன் அவரை நோக்கி: நீ தேவனுடைய குமாரனாகிய கிறிஸ்துதானா? அதை எங்களுக்குச் சொல்லும்படி ஜீவனுள்ள தேவன்பேரில் உன்னை ஆணையிட்டுக் கேட்கிறேன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இயேசுவோ பேசாமலிருந்தார். அப்பொழுது, பிரதான ஆசாரியன் அவரை நோக்கி: நீ தேவனுடைய குமாரனாகிய கிறிஸ்துதானா? அதை எங்களுக்குச் சொல்லும்படி ஜீவனுள்ள தேவன்பேரில் உன்னை ஆணையிட்டுக் கேட்கிறேன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அதற்கு இயேசு: நீர் சொன்னபடிதான்; அன்றியும் மனுஷகுமாரன் சர்வ வல்லவருடைய வலது பாரிசத்தில் வீற்றிருப்பதையும் வானத்தின் மேகங்கள்மேல் வருவதையும் இதுமுதல் காண்பீர்களென்று உங்களுக்குச் சொல்லுகிறேன் எ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அதற்கு இயேசு: நீர் சொன்னபடிதான்; அன்றியும் மனுஷகுமாரன் சர்வ வல்லவருடைய வலது பாரிசத்தில் வீற்றிருப்பதையும் வானத்தின் மேகங்கள்மேல் வருவதையும் இதுமுதல் காண்பீர்களென்று உங்களுக்குச் சொல்லுகிறேன்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அப்பொழுது பிரதான ஆசாரியன் தன் வஸ்திரங்களைக் கிழித்துக்கொண்டு: இவன் தேவதூஷணம் சொன்னான்; இனிச் சாட்சிகள் நமக்கு வேண்டியதென்ன? இதோ இவன் தூஷணத்தை இப்பொழுது கேட்டீர்கள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அப்பொழுது பிரதான ஆசாரியன் தன் வஸ்திரங்களைக் கிழித்துக்கொண்டு: இவன் தேவதூஷணம் சொன்னான்; இனிச் சாட்சிகள் நமக்கு வேண்டியதென்ன? இதோ இவன் தூஷணத்தை இப்பொழுது கேட்டீர்கள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யேசு இந்த வசனங்களையெல்லாம் சொல்லிமுடித்தபின்பு, அவர் தம்முடைய சீஷரை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6. உங்களுக்கு என்னமாய்த் தோன்றுகிறதென்று கேட்டான். அதற்கு அவர்கள்: மரணத்துக்குப் பாத்திரனாயிருக்கிறான் என்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ிலும் ஜனங்களுக்குள்ளே கலகமுண்டாகாதபடிக்குப் பண்டிகையிலே அப்படிச் செய்யலாகாது என்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7. அப்பொழுது, அவருடைய முகத்தில் துப்பி, அவரைக் குட்டினார்கள்; சிலர் அவரைக் கன்னத்தில் அறைந்து: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7. அப்பொழுது, அவருடைய முகத்தில் துப்பி, அவரைக் குட்டினார்கள்; சிலர் அவரைக் கன்னத்தில் அறைந்து: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யேசு பெத்தானியாவில் குஷ்டரோகியாயிருந்த சீமோன் வீட்டில் இருக்கையில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8. கிறிஸ்துவே, உம்மை அடித்தவன் யார்? அதை ஞானதிருஷ்டியினால் எங்களுக்குச் சொல்லும் என்ற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 ஸ்திரீ விலையேறப்பெற்ற பரிமள தைலமுள்ள வெள்ளைக்கல்பரணியைக் கொண்டுவந்து, அவர் போஜனபந்தியிலிருக்கும்போது, அந்தத் தைலத்தை அவர் சிரசின்மேல் ஊற்றினா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 ஸ்திரீ விலையேறப்பெற்ற பரிமள தைலமுள்ள வெள்ளைக்கல்பரணியைக் கொண்டுவந்து, அவர் போஜனபந்தியிலிருக்கும்போது, அந்தத் தைலத்தை அவர் சிரசின்மேல் ஊற்றினா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9. அத்தருணத்தில் பேதுரு வெளியே வந்து அரமனை முற்றத்தில் உட்கார்ந்திருந்தான். அப்பொழுது, வேலைக்காரி ஒருத்தி அவனிடத்தில் வந்து: நீயும் கலிலேயனாகிய இயேசுவோடே கூட இருந்தாய் என்றா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9. அத்தருணத்தில் பேதுரு வெளியே வந்து அரமனை முற்றத்தில் உட்கார்ந்திருந்தான். அப்பொழுது, வேலைக்காரி ஒருத்தி அவனிடத்தில் வந்து: நீயும் கலிலேயனாகிய இயேசுவோடே கூட இருந்தாய் என்றா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ரண்டு நாளைக்குப்பின்பு பஸ்காபண்டிகை வருமென்று அறிவீர்கள்; அப்பொழுது, மனுஷகுமாரன் சிலுவையில் அறையப்படுவதற்கு ஒப்புக்கொடுக்கப்படுவார் என்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0. அதற்கு அவன்: நீ சொல்லுகிறது எனக்குத் தெரியாது என்று எல்லாருக்கும் முன்பாக மறுதலித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ுடைய சீஷர்கள் அதைக்கண்டு விசனமடைந்து: இந்த வீண் செலவு என்னத்திற்கு?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1. அவன், வாசல் மண்டபத்திற்குப் போனபொழுது வேறொருத்தி அவனைக் கண்டு: இவனும் நசரேனாகிய இயேசுவோடே கூட இருந்தான் என்று அங்கே இருந்தவர்களுக்குச் சொன்னா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1. அவன், வாசல் மண்டபத்திற்குப் போனபொழுது வேறொருத்தி அவனைக் கண்டு: இவனும் நசரேனாகிய இயேசுவோடே கூட இருந்தான் என்று அங்கே இருந்தவர்களுக்குச் சொன்னா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2. அவனோ: அந்த மனுஷனை நான் அறியேன் என்று ஆணையிட்டு, மறுபடியும் மறுதலித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ந்தத் தைலத்தை உயர்ந்த விலைக்கு விற்று, தரித்திரருக்குக் கொடுக்கலாமே என்ற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3. சற்று நேரத்திற்குபின்பு அங்கே நின்றவர்கள் பேதுருவினிடத்தில் வந்து: மெய்யாகவே நீயும் அவர்களில் ஒருவன்; உன் பேச்சு உன்னை வெளிப்படுத்துகிறது என்ற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3. சற்று நேரத்திற்குபின்பு அங்கே நின்றவர்கள் பேதுருவினிடத்தில் வந்து: மெய்யாகவே நீயும் அவர்களில் ஒருவன்; உன் பேச்சு உன்னை வெளிப்படுத்துகிறது என்ற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4. அப்பொழுது அவன்: அந்த மனுஷனை அறியேன் என்று சொல்லி, சபிக்கவும் சத்தியம்பண்ணவும் தொடங்கினான். உடனே சேவல் கூவிற்ற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யேசு அதை அறிந்து, அவர்களை நோக்கி: நீங்கள் இந்த ஸ்திரீயை ஏன் தொந்தரவு படுத்துகிறீர்கள்? என்னிடத்தில் நற்கிரியையைச் செய்திருக்கிறா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ரண்டு நாளைக்குப்பின்பு பஸ்காபண்டிகை வருமென்று அறிவீர்கள்; அப்பொழுது, மனுஷகுமாரன் சிலுவையில் அறையப்படுவதற்கு ஒப்புக்கொடுக்கப்படுவார் என்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யேசு அதை அறிந்து, அவர்களை நோக்கி: நீங்கள் இந்த ஸ்திரீயை ஏன் தொந்தரவு படுத்துகிறீர்கள்? என்னிடத்தில் நற்கிரியையைச் செய்திருக்கிறா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5. அப்பொழுது பேதுரு: சேவல் கூவுகிறதற்கு முன்னே, நீ என்னை மூன்று தரம் மறுதலிப்பாய் என்று இயேசு தன்னிடத்தில் சொன்ன வசனத்தை நினைத்துகொண்டு, வெளியே போய், மனங்கசந்து அழுத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5. அப்பொழுது பேதுரு: சேவல் கூவுகிறதற்கு முன்னே, நீ என்னை மூன்று தரம் மறுதலிப்பாய் என்று இயேசு தன்னிடத்தில் சொன்ன வசனத்தை நினைத்துகொண்டு, வெளியே போய், மனங்கசந்து அழுத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ரித்திரர் எப்போதும் உங்களிடத்திலிருக்கிறார்கள். நானோ எப்போதும் உங்களிடத்தில் இர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வள் இந்தத் தைலத்தை என் சரீரத்தின் மேல் ஊற்றினது என்னை அடக்கம் பண்ணுவதற்கு எத்தனமான செய்கையாயிருக்கிற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ந்தச் சுவிசேஷம் உலகத்தில் எங்கெங்கே பிரசங்கிக்கப்படுமோ அங்கங்கே இவளை நினைப்பதற்காக இவள் செய்ததும் சொல்லப்படும் என்று மெய்யாகவே உங்களுக்குச் சொல்லுகிறேன் என்ற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ந்தச் சுவிசேஷம் உலகத்தில் எங்கெங்கே பிரசங்கிக்கப்படுமோ அங்கங்கே இவளை நினைப்பதற்காக இவள் செய்ததும் சொல்லப்படும் என்று மெய்யாகவே உங்களுக்குச் சொல்லுகிறேன் என்ற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, பன்னிருவரில் ஒருவனாகிய யூதாஸ்காரியோத்து என்பவன் பிரதான ஆசாரியரிடத்திற்குப்போய்: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அவரை உங்களுக்குக் காட்டிக்கொடுக்கிறேன், நீங்கள் எனக்கு என்ன கொடுக்கிறீர்கள் என்றான். அவர்கள் அவனுக்கு முப்பது வெள்ளிக்காசைக் கொடுக்க உடன்பட்ட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அவரை உங்களுக்குக் காட்டிக்கொடுக்கிறேன், நீங்கள் எனக்கு என்ன கொடுக்கிறீர்கள் என்றான். அவர்கள் அவனுக்கு முப்பது வெள்ளிக்காசைக் கொடுக்க உடன்பட்ட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, பிரதான ஆசாரியரும் வேதபாரகரும் ஜனத்தின் மூப்பரும், காய்பா என்னப்பட்ட பிரதான ஆசாரியனுடைய அரமனையிலே கூடிவந்து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ுமுதல் அவன் அவரைக் காட்டிக்கொடுப்பதற்குச் சமயம் பார்த்துக்கொண்டிருந்த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ுளிப்பில்லாத அப்பப்பண்டிகையின் முதல் நாளிலே, சீஷர்கள் இயேசுவினிடத்தில் வந்து: பஸ்காவைப் புசிப்பதற்கு நாங்கள் எங்கே உமக்கு ஆயத்தம் பண்ணச் சித்தமாயிருக்கிறீர் என்று கேட்ட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ுளிப்பில்லாத அப்பப்பண்டிகையின் முதல் நாளிலே, சீஷர்கள் இயேசுவினிடத்தில் வந்து: பஸ்காவைப் புசிப்பதற்கு நாங்கள் எங்கே உமக்கு ஆயத்தம் பண்ணச் சித்தமாயிருக்கிறீர் என்று கேட்ட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ற்கு அவர்: நீங்கள் நகரத்திலே இன்னானிடத்திற்குப் போய்: என் வேளை சமீபமாயிருக்கிறது, உன் வீட்டிலே என் சீஷரோடேகூடப் பஸ்காவை ஆசரிப்பேன் என்று போதகர் சொல்லுகிறார் என்று அவனுக்குச் சொல்லுங்கள் என்ற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ற்கு அவர்: நீங்கள் நகரத்திலே இன்னானிடத்திற்குப் போய்: என் வேளை சமீபமாயிருக்கிறது, உன் வீட்டிலே என் சீஷரோடேகூடப் பஸ்காவை ஆசரிப்பேன் என்று போதகர் சொல்லுகிறார் என்று அவனுக்குச் சொல்லுங்கள் என்ற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யேசு கற்பித்தபடி சீஷர்கள் போய், பஸ்காவை ஆயத்தம் பண்ணின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ாயங்காலமானபோது, பன்னிருவரோடுங்கூட அவர் பந்தியிருந்த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் போஜனம்பண்ணுகையில், அவர்: உங்களிலொருவன் என்னைக் காட்டிக்கொடுப்பான் என்று மெய்யாகவே உங்களுக்குச் சொல்லுகிறேன் என்றா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, அவர்கள் மிகவும் துக்கமடைந்து, அவரை நோக்கி: ஆண்டவரே நானோ, நானோ? என்று ஒவ்வொருவராய்க் கேட்கத்தொடங்கின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 பிரதியுத்தரமாக: என்னோடே கூடத் தாலத்தில் கையிடுகிறவனே என்னைக் காட்டிக்கொடுப்ப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, பிரதான ஆசாரியரும் வேதபாரகரும் ஜனத்தின் மூப்பரும், காய்பா என்னப்பட்ட பிரதான ஆசாரியனுடைய அரமனையிலே கூடிவந்து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னுஷகுமாரன் தம்மைக்குறித்து எழுதியிருக்கிறபடியே போகிறார்; ஆகிலும் எந்த மனுஷனால் மனுஷகுமாரன் காட்டிக்கொடுக்கப்படுகிறாரோ, அந்த மனுஷனுக்கு ஐயோ; அந்த மனுஷன் பிறவாதிருந்தானானால் அவனுக்கு நலமாயிருக்கும் என்றார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னுஷகுமாரன் தம்மைக்குறித்து எழுதியிருக்கிறபடியே போகிறார்; ஆகிலும் எந்த மனுஷனால் மனுஷகுமாரன் காட்டிக்கொடுக்கப்படுகிறாரோ, அந்த மனுஷனுக்கு ஐயோ; அந்த மனுஷன் பிறவாதிருந்தானானால் அவனுக்கு நலமாயிருக்கும் என்றார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ைக் காட்டிக்கொடுத்த யூதாசும் அவரை நோக்கி: ரபீ, நானோ? என்றான்; அதற்கு அவர்: நீ சொன்னபடிதான் என்றா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ைக் காட்டிக்கொடுத்த யூதாசும் அவரை நோக்கி: ரபீ, நானோ? என்றான்; அதற்கு அவர்: நீ சொன்னபடிதான் என்றார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போஜனம் பண்ணுகையில், இயேசு அப்பத்தை எடுத்து, ஆசீர்வதித்து, அதைப் பிட்டு, சீஷர்களுக்குக் கொடுத்து: நீங்கள் வாங்கிப் புசியுங்கள், இது என்னுடைய சரீரமாயிருக்கிறது என்றார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போஜனம் பண்ணுகையில், இயேசு அப்பத்தை எடுத்து, ஆசீர்வதித்து, அதைப் பிட்டு, சீஷர்களுக்குக் கொடுத்து: நீங்கள் வாங்கிப் புசியுங்கள், இது என்னுடைய சரீரமாயிருக்கிறது என்றார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ின்பு, பாத்திரத்தையும் எடுத்து ஸ்தோத்திரம்பண்ணி, அவர்களுக்குக் கொடுத்து: நீங்கள் எல்லாரும் இதிலே பானம்பண்ணுங்கள்;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து பாவமன்னிப்புண்டாகும்படி அநேகருக்காகச் சிந்தப்படுகிற புது உடன்படிக்கைக்குரிய என்னுடைய இரத்தமாயிருக்கிறது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து முதல் இந்தத் திராட்சப்பழரசத்தை நவமானதாய் உங்களோடேகூட என் பிதாவின் ராஜ்யத்திலே நான் பானம் பண்ணும் நாள் வரைக்கும் இதைப் பானம் பண்ணுவதில்லையென்று உங்களுக்குச் சொல்லுகிறேன் என்றார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து முதல் இந்தத் திராட்சப்பழரசத்தை நவமானதாய் உங்களோடேகூட என் பிதாவின் ராஜ்யத்திலே நான் பானம் பண்ணும் நாள் வரைக்கும் இதைப் பானம் பண்ணுவதில்லையென்று உங்களுக்குச் சொல்லுகிறேன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யேசுவைத் தந்திரமாய்ப் பிடித்துக் கொலைசெய்யும்படி ஆலோசனைபண்ணினார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கள் ஸ்தோத்திரப்பாட்டைப் பாடின பின்பு, ஒலிவமலைக்குப் புறப்பட்டுப் போனார்கள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இயேசு அவர்களை நோக்கி: மேய்ப்பனை வெட்டுவேன், மந்தையின் ஆடுகள் சிதறடிக்கப்படும் என்று எழுதியிருக்கிறபடி, இந்த இராத்திரியிலே நீங்கள் எல்லாரும் என்னிமித்தம் இடறலடைவீர்கள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இயேசு அவர்களை நோக்கி: மேய்ப்பனை வெட்டுவேன், மந்தையின் ஆடுகள் சிதறடிக்கப்படும் என்று எழுதியிருக்கிறபடி, இந்த இராத்திரியிலே நீங்கள் எல்லாரும் என்னிமித்தம் இடறலடைவீர்கள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ஆகிலும், நான் உயிர்த்தெழுந்த பின்பு, உங்களுக்கு முன்னே கலிலேயாவுக்குப் போவேன் என்றார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ேதுரு அவருக்குப் பிரதியுத்தரமாக: உமதுநிமித்தம் எல்லாரும் இடறலடைந்தாலும், நான் ஒருக்காலும் இடறலடையேன் என்றா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ேதுரு அவருக்குப் பிரதியுத்தரமாக: உமதுநிமித்தம் எல்லாரும் இடறலடைந்தாலும், நான் ஒருக்காலும் இடறலடையேன் என்ற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இயேசு அவனை நோக்கி: இந்த இராத்திரியிலே சேவல் கூவுகிறதற்கு முன்னே, நீ என்னை மூன்று தரம் மறுதலிப்பாய் என்று மெய்யாகவே உனக்குச் சொல்லுகிறேன் என்றார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இயேசு அவனை நோக்கி: இந்த இராத்திரியிலே சேவல் கூவுகிறதற்கு முன்னே, நீ என்னை மூன்று தரம் மறுதலிப்பாய் என்று மெய்யாகவே உனக்குச் சொல்லுகிறேன் என்றார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தற்குப் பேதுரு: நான் உம்மோடே மரிக்கவேண்டியதாயிருந்தாலும், உம்மை மறுதலிக்கமாட்டேன் என்றான்; சீஷர்கள் எல்லாரும் அப்படியே சொன்னார்கள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தற்குப் பேதுரு: நான் உம்மோடே மரிக்கவேண்டியதாயிருந்தாலும், உம்மை மறுதலிக்கமாட்டேன் என்றான்; சீஷர்கள் எல்லாரும் அப்படியே சொன்ன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ஒருவரும் அகப்படவில்லை; அநேகர் வந்து பொய் சாட்சி சொல்லியும் அவர்கள் சாட்சி ஒவ்வவில்லை; கடைசியிலே இரண்டு பொய்சாட்சிகள் வந்து: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, இயேசு அவர்களோடே கெத்செமனே என்னப்பட்ட இடத்திற்கு வந்து, சீஷர்களை நோக்கி: நான் அங்கே போய் ஜெபம்பண்ணுமளவும் நீங்கள் இங்கே உட்கார்ந்திருங்கள் என்று சொல்லி;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, இயேசு அவர்களோடே கெத்செமனே என்னப்பட்ட இடத்திற்கு வந்து, சீஷர்களை நோக்கி: நான் அங்கே போய் ஜெபம்பண்ணுமளவும் நீங்கள் இங்கே உட்கார்ந்திருங்கள் என்று சொல்லி;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பேதுருவையும், செபதேயுவின் குமாரர் இருவரையும் கூட்டிக்கொண்டுபோய், துக்கமடையவும், வியாகுலப்படவும் தொடங்கினார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பேதுருவையும், செபதேயுவின் குமாரர் இருவரையும் கூட்டிக்கொண்டுபோய், துக்கமடையவும், வியாகுலப்படவும் தொடங்கினார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பொழுது, அவர்: என் ஆத்துமா மரணத்துக்கேதுவான துக்கங்கொண்டிருக்கிறது; நீங்கள் இங்கே தங்கி, என்னோடே கூட விழித்திருங்கள் என்று சொல்லி;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பொழுது, அவர்: என் ஆத்துமா மரணத்துக்கேதுவான துக்கங்கொண்டிருக்கிறது; நீங்கள் இங்கே தங்கி, என்னோடே கூட விழித்திருங்கள் என்று சொல்லி;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சற்று அப்புறம்போய், முகங்குப்புற விழுந்து: என் பிதாவே, இந்தப்பாத்திரம் என்னைவிட்டு நீங்கக்கூடுமானால் நீங்கும்படிசெய்யும்; ஆகிலும் என் சித்தத்தின்படியல்ல, உம்முடைய சித்தத்தின்படியே ஆகக்கடவது என்று ஜெபம்பண்ணினார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சற்று அப்புறம்போய், முகங்குப்புற விழுந்து: என் பிதாவே, இந்தப்பாத்திரம் என்னைவிட்டு நீங்கக்கூடுமானால் நீங்கும்படிசெய்யும்; ஆகிலும் என் சித்தத்தின்படியல்ல, உம்முடைய சித்தத்தின்படியே ஆகக்கடவது என்று ஜெபம்பண்ணினார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பின்பு, அவர் சீஷர்களிடத்தில் வந்து, அவர்கள் நித்திரைபண்ணுகிறதைக்கண்டு, பேதுருவை நோக்கி: நீங்கள் ஒரு மணி நேரமாவது என்னோடேகூட விழித்திருக்கக்கூடாதா?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பின்பு, அவர் சீஷர்களிடத்தில் வந்து, அவர்கள் நித்திரைபண்ணுகிறதைக்கண்டு, பேதுருவை நோக்கி: நீங்கள் ஒரு மணி நேரமாவது என்னோடேகூட விழித்திருக்கக்கூடாதா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ஒருவரும் அகப்படவில்லை; அநேகர் வந்து பொய் சாட்சி சொல்லியும் அவர்கள் சாட்சி ஒவ்வவில்லை; கடைசியிலே இரண்டு பொய்சாட்சிகள் வந்து: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நீங்கள் சோதனைக்குட்படாதபடிக்கு விழித்திருந்து ஜெபம்பண்ணுங்கள்; ஆவி உற்சாகமுள்ளதுதான், மாம்சமோ பலவீனமுள்ளது என்றார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நீங்கள் சோதனைக்குட்படாதபடிக்கு விழித்திருந்து ஜெபம்பண்ணுங்கள்; ஆவி உற்சாகமுள்ளதுதான், மாம்சமோ பலவீனமுள்ளது என்றார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வர் மறுபடியும் இரண்டாந்தரம் போய்: என் பிதாவே, இந்தப் பாத்திரத்தில் நான் பானம்பண்ணினாலொழிய இது என்னை விட்டு நீங்கக்கூடாதாகில், உம்முடைய சித்தத்தின்படி ஆகக்கடவது என்று ஜெபம்பண்ணினார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வர் மறுபடியும் இரண்டாந்தரம் போய்: என் பிதாவே, இந்தப் பாத்திரத்தில் நான் பானம்பண்ணினாலொழிய இது என்னை விட்டு நீங்கக்கூடாதாகில், உம்முடைய சித்தத்தின்படி ஆகக்கடவது என்று ஜெபம்பண்ணினார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வர் திரும்ப வந்தபோது, அவர்கள் மறுபடியும், நித்திரைபண்ணுகிறதைக் கண்டார்; அவர்களுடைய கண்கள் மிகுந்த நித்திரைமயக்கம் அடைந்திருந்தது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வர் மறுபடியும் அவர்களைவிட்டுப் போய், மூன்றாந்தரமும் அந்த வார்த்தைகளையே சொல்லி ஜெபம்பண்ணினார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பின்பு அவர் தம்முடைய சீஷர்களிடத்தில் வந்து: இனி நித்திரைபண்ணி இளைப்பாறுங்கள்; இதோ, மனுஷகுமாரன் பாவிகளுடைய கைகளில் ஒப்புக்கொடுக்கப்படுகிற வேளைவந்தது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பின்பு அவர் தம்முடைய சீஷர்களிடத்தில் வந்து: இனி நித்திரைபண்ணி இளைப்பாறுங்கள்; இதோ, மனுஷகுமாரன் பாவிகளுடைய கைகளில் ஒப்புக்கொடுக்கப்படுகிற வேளைவந்தது.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என்னைக் காட்டிக்கொடுக்கிறவன், இதோ, வந்துவிட்டான், எழுந்திருங்கள் போவோம் என்றார்.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அவர் இப்படிப் பேசுகையில், பன்னிருவரில் ஒருவனாகிய யூதாஸ் வந்தான்; அவனோடே கூடப் பிரதான ஆசாரியரும் ஜனத்தின் மூப்பரும் அனுப்பின திரளான ஜனங்கள் பட்டயங்களையும், தடிகளையும் பிடித்துக்கொண்டு வந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7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2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3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4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5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6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7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8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9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0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2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3.xml"/>
</Relationships>

</file>

<file path=ppt/slides/_rels/slide1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4.xml"/>
</Relationships>

</file>

<file path=ppt/slides/_rels/slide1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5.xml"/>
</Relationships>

</file>

<file path=ppt/slides/_rels/slide1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6.xml"/>
</Relationships>

</file>

<file path=ppt/slides/_rels/slide1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7.xml"/>
</Relationships>

</file>

<file path=ppt/slides/_rels/slide1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8.xml"/>
</Relationships>

</file>

<file path=ppt/slides/_rels/slide1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9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0.xml"/>
</Relationships>

</file>

<file path=ppt/slides/_rels/slide1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1.xml"/>
</Relationships>

</file>

<file path=ppt/slides/_rels/slide1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2.xml"/>
</Relationships>

</file>

<file path=ppt/slides/_rels/slide1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3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And said, This fellow said, I am able to destroy the temple of God, and to build it in thr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words and staves, from the chief priests and elders of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Now he that betrayed him gave them a sign, saying, Whomsoever I shall kiss, that same is h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ld him fa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And forthwith he came to Jesus, and said, Hail, master; and kiss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And Jesus said unto him, Friend, wherefore are you come? Then came they, and laid hands on Jes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ook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And, behold, one of them which were with Jesus stretched out his hand, and drew his swor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uck a servant of the high priest's, and stroke off his 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Then said Jesus unto him, Put up again your sword into his place: for all they that tak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word shall perish with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Think you that I cannot now pray to my Father, and he shall presently give me more than twel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gions of angel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But how then shall the scriptures be fulfilled, that thus it must b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In that same hour said Jesus to the multitudes, Are all of you come out as against a thief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words and staves in order to take me? I sat daily with you teaching in the temple, and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id no hold o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But all this was done, that the scriptures of the prophets might be fulfilled. Then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sciples forsook him, and f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And they that had laid hold on Jesus led him away to Caiaphas the high priest, where the scrib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elders were assemb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And the high priest arose, and said unto him, Answer you nothing? what is it which these witn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But Peter followed him far off unto the high priest's palace, and went in, and sat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ants, to see the e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Now the chief priests, and elders, and all the council, sought false witness against Jesus,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ut him to dea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But Jesus held his peace, And the high priest answered and said unto him, I adjure you b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ving God, that you tell us whether you be the Christ, the Son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Jesus says unto him, You have said: nevertheless I say unto you, Hereafter shall all of you s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n of man sitting on the right hand of power, and coming in the clouds of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Then the high priest rent his clothes, saying, He has spoken blasphemy; what further need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of witnesses? behold, now all of you have heard his blasphem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came to pass, when Jesus had finished all these sayings, he said unto his discipl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6. What think all of you? They answered and said, He is guilty of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they said, Not on the feast day, lest there be an uproar among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7. Then did they spit in his face, and buffeted him; and others stroke him with the palms of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Now when Jesus was in Bethany, in the house of Simon the lep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8. Saying, Prophesy unto us, you Christ, Who is he that stroke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re came unto him a woman having an alabaster box of very precious ointment, and poured it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head, as he sat at f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9. Now Peter sat without in the palace: and a damsel came unto him, saying, You also were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sus of Galil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ll of you know that after two days is the feast of the passover, and the Son of man is betray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0. But he denied before them all, saying, I know not what you s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when his disciples saw it, they had indignation, saying, To what purpose is this was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1. And when he was gone out into the porch, another maid saw him, and said unto them that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, This fellow was also with Jesus of Nazare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2. And again he denied with an oath, I do not know the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this ointment might have been sold for much, and given to the po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3. And after a while came unto him they that stood by, and said to Peter, Surely you also are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m; for your speech betrayed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4. Then began he to curse and to swear, saying, I know not the man. And immediately the cock cre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en Jesus understood it, he said unto them, Why trouble all of you the woman? for she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be crucif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rought a good work upo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5. And Peter remembered the word of Jesus, which said unto him, Before the cock crow,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ny me three times. And he went out, and wept bitter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 all of you have the poor always with you; but me all of you have not alw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in that she has poured this ointment on my body, she did it for my buri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Verily I say unto you, Where ever this gospel shall be preached in the whole world, ther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so this, that this woman has done, be told for a memorial of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n one of the twelve, called Judas Iscariot, went unto the chief priest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said unto them, What will all of you give me, and I will deliver him unto you? An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venanted with him for thirty pieces of sil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n assembled together the chief priests, and the scribes, and the elders of the people,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from that time he sought opportunity to betray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Now the first day of the feast of unleavened bread the disciples came to Jesus, saying unto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 will you that we prepare for you to eat the passov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he said, Go into the city to such a man, and say unto him, The Master says, My time is 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; I will keep the passover at your house with my discip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disciples did as Jesus had appointed them; and they made ready the passo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Now when the even was come, he sat down with the twel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as they did eat, he said, Verily I say unto you, that one of you shall betray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y were exceeding sorrowful, and began every one of them to say unto him, Lord, is it I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he answered and said, He that dips his hand with me in the dish, the same shall betray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alace of the high priest, who was called Caiapha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 Son of man goes as it is written of him: but woe unto that man by whom the Son of man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trayed! it had been good for that man if he had not been bor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n Judas, which betrayed him, answered and said, Master, is it I? He said unto him,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as they were eating, Jesus took bread, and blessed it, and brake it, and gave it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sciples, and said, Take, eat; this is my bod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he took the cup, and gave thanks, and gave it to them, saying, Drink all of you all of i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For this is my blood of the new testament, which is shed for many for the remission of s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But I say unto you, I will not drink henceforth of this fruit of the vine, until that day when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ink it new with you in my Father's king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consulted that they might take Jesus by subtlety, and kill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when they had sung an hymn, they went out into the mount of Oli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en says Jesus unto them, All you shall be offended because of me this night: for it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ritten, I will strike the shepherd, and the sheep of the flock shall be scattered abro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But after I am risen again, I will go before you into Galil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Peter answered and said unto him, Though all men shall be offended because of you, yet will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ver be offend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Jesus said unto him, Verily I say unto you, That this night, before the cock crow,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ny me three tim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Peter said unto him, Though I should die with you, yet will I not deny you. Likewise also sa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e discip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But found none: yea, though many false witnesses came, yet found they none. At the last came tw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Then comes Jesus with them unto a place called Gethsemane, and says unto the disciples, Sit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you here, while I go and pray yond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he took with him Peter and the two sons of Zebedee, and began to be sorrowful and 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v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Then says he unto them, My soul is exceeding sorrowful, even unto death: tarry all of you her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atch with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he went a little farther, and fell on his face, and prayed, saying, O my Father, if it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ssible, let this cup pass from me: nevertheless not as I will, but as you wi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he comes unto the disciples, and finds them asleep, and says unto Peter, What, could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not watch with me one hou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lse witness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Watch and pray, that all of you enter not into temptation: the spirit indeed is willing, bu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esh is wea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He went away again the second time, and prayed, saying, O my Father, if this cup may not pa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way from me, except I drink it, your will be d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And he came and found them asleep again: for their eyes were heav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And he left them, and went away again, and prayed the third time, saying the same wo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Then comes he to his disciples, and says unto them, Sleep on now, and take your rest: behol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our is at hand, and the Son of man is betrayed into the hands of sinn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Rise, let us be going: behold, he is at hand that does betray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And while he yet spoke, lo, Judas, one of the twelve, came, and with him a great multitude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2026-06-20T04:50:53Z</dcterms:created>
  <dcterms:modified xsi:type="dcterms:W3CDTF">2026-06-20T04:50:53Z</dcterms:modified>
  <dc:title>மத்தேயு : 26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