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presProps" Target="presProps.xml"/>
  <Relationship Id="rId51" Type="http://schemas.openxmlformats.org/officeDocument/2006/relationships/viewProps" Target="viewProps.xml"/>
  <Relationship Id="rId5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ப்படியே: இதோ, தெரிந்துகொள்ளப்பட்டதும் விலையேறப்பெற்றதுமாயிருக்கிற மூலைக்கல்லைச் சீயோனில் வைக்கிறேன்; அதின்மேல் விசுவாசமாயிருக்கிறவன் வெட்கப்படுவதில்லை என்று வேதத்திலே சொல்லியிருக்கிற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ப்படியே: இதோ, தெரிந்துகொள்ளப்பட்டதும் விலையேறப்பெற்றதுமாயிருக்கிற மூலைக்கல்லைச் சீயோனில் வைக்கிறேன்; அதின்மேல் விசுவாசமாயிருக்கிறவன் வெட்கப்படுவதில்லை என்று வேதத்திலே சொல்லியிருக்கிற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 விசுவாசிக்கிற உங்களுக்கு அது விலையேறப்பெற்றது; கீழ்ப்படியாமலிருக்கிறவர்களுக்கோ வீட்டைக் கட்டுகிறவர்களால், தள்ளப்பட்ட பிரதான மூலைக்கல்லாகிய அந்தக் கல் இடறுதற்கேதுவான கல்லும் விழுதற்கேதுவான கன்மலையுமாயிற்று;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 விசுவாசிக்கிற உங்களுக்கு அது விலையேறப்பெற்றது; கீழ்ப்படியாமலிருக்கிறவர்களுக்கோ வீட்டைக் கட்டுகிறவர்களால், தள்ளப்பட்ட பிரதான மூலைக்கல்லாகிய அந்தக் கல் இடறுதற்கேதுவான கல்லும் விழுதற்கேதுவான கன்மலையுமாயிற்று;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திருவசனத்திற்கு கீழ்ப்படியாதவர்களாயிருந்து இடறுகிறார்கள்; அதற்கென்றே நியமிக்கப்பட்டவர்களாயும் இருக்கி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திருவசனத்திற்கு கீழ்ப்படியாதவர்களாயிருந்து இடறுகிறார்கள்; அதற்கென்றே நியமிக்கப்பட்டவர்களாயும் இருக்கி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ோ, உங்களை அந்தகாரத்தினின்று தம்முடைய ஆச்சரியமான ஒளியினிடத்திற்கு வரவழைத்தவருடைய புண்ணியங்களை அறிவிக்கும்படிக்குத் தெரிந்துகொள்ளப்பட்ட சந்ததியாயும், ராஜரீகமான ஆசாரியக்கூட்டமாயும், பரிசுத்த ஜாதியாயும், அவருக்குச் சொந்தமான ஜனமாயும் இருக்கிறீ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ோ, உங்களை அந்தகாரத்தினின்று தம்முடைய ஆச்சரியமான ஒளியினிடத்திற்கு வரவழைத்தவருடைய புண்ணியங்களை அறிவிக்கும்படிக்குத் தெரிந்துகொள்ளப்பட்ட சந்ததியாயும், ராஜரீகமான ஆசாரியக்கூட்டமாயும், பரிசுத்த ஜாதியாயும், அவருக்குச் சொந்தமான ஜனமாயும் இருக்கிறீ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ுன்னே நீங்கள் தேவனுடைய ஜனங்களாயிருக்கவில்லை, இப்பொழுதோ அவருடைய ஜனங்களாயிருக்கிறீர்கள்; முன்னே நீங்கள் இரக்கம் பெறாதவர்களாயிருந்தீர்கள். இப்பொழுதோ இரக்கம் பெற்றவர்களாயிருக்கிறீ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ுன்னே நீங்கள் தேவனுடைய ஜனங்களாயிருக்கவில்லை, இப்பொழுதோ அவருடைய ஜனங்களாயிருக்கிறீர்கள்; முன்னே நீங்கள் இரக்கம் பெறாதவர்களாயிருந்தீர்கள். இப்பொழுதோ இரக்கம் பெற்றவர்களாயிருக்கிறீ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டியிருக்க, கர்த்தர் தயையுள்ளவரென்பதை நீங்கள் ருசிபார்த்ததுண்டானால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ரியமானவர்களே, அந்நியர்களும் பரதேசிகளுமாயிருக்கிற நீங்கள் ஆத்துமாவுக்கு விரோதமாய்ப் போர்செய்கிற மாம்ச இச்சைகளை விட்டு விலகி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ரியமானவர்களே, அந்நியர்களும் பரதேசிகளுமாயிருக்கிற நீங்கள் ஆத்துமாவுக்கு விரோதமாய்ப் போர்செய்கிற மாம்ச இச்சைகளை விட்டு விலகி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ுறஜாதிகள் உங்களை அக்கிரமக்காரரென்று விரோதமாய்ப் பேசும் விஷயத்தில், அவர்கள் உங்கள் நற்கிரியைகளைக்கண்டு அவற்றினிமித்தம் சந்திப்பின் நாளிலே தேவனை மகிமைப்படுத்தும்படி நீங்கள் அவர்களுக்குள்ளே நல்நடக்கையுள்ளவர்களாய் நடந்துகொள்ளுங்கள் என்று உங்களுக்குப் புத்திசொல்லுகிற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ுறஜாதிகள் உங்களை அக்கிரமக்காரரென்று விரோதமாய்ப் பேசும் விஷயத்தில், அவர்கள் உங்கள் நற்கிரியைகளைக்கண்டு அவற்றினிமித்தம் சந்திப்பின் நாளிலே தேவனை மகிமைப்படுத்தும்படி நீங்கள் அவர்களுக்குள்ளே நல்நடக்கையுள்ளவர்களாய் நடந்துகொள்ளுங்கள் என்று உங்களுக்குப் புத்திசொல்லுகிற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ுறஜாதிகள் உங்களை அக்கிரமக்காரரென்று விரோதமாய்ப் பேசும் விஷயத்தில், அவர்கள் உங்கள் நற்கிரியைகளைக்கண்டு அவற்றினிமித்தம் சந்திப்பின் நாளிலே தேவனை மகிமைப்படுத்தும்படி நீங்கள் அவர்களுக்குள்ளே நல்நடக்கையுள்ளவர்களாய் நடந்துகொள்ளுங்கள் என்று உங்களுக்குப் புத்திசொல்லுகிற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மனுஷருடைய கட்டளைகள் யாவற்றிற்கும் கர்த்தர்நிமித்தம் கீழ்ப்படியுங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மனுஷருடைய கட்டளைகள் யாவற்றிற்கும் கர்த்தர்நிமித்தம் கீழ்ப்படியுங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ேலான அதிகாரமுள்ள ராஜாவுக்கானாலுஞ்சரி, தீமைசெய்கிறவர்களுக்கு ஆக்கினையும் நன்மைசெய்கிறவர்களுக்குப் புகழ்ச்சியும் உண்டாகும்படி அவனால் அனுப்பப்பட்ட அதிகாரிகளுக்கானாலுஞ்சரி, கீழ்ப்படியுங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ேலான அதிகாரமுள்ள ராஜாவுக்கானாலுஞ்சரி, தீமைசெய்கிறவர்களுக்கு ஆக்கினையும் நன்மைசெய்கிறவர்களுக்குப் புகழ்ச்சியும் உண்டாகும்படி அவனால் அனுப்பப்பட்ட அதிகாரிகளுக்கானாலுஞ்சரி, கீழ்ப்படியுங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நன்மைசெய்கிறதினாலே புத்தியீன மனுஷருடைய அறியாமையை அடக்குவது தேவனுடைய சித்தமாயிருக்கிற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கல துர்க்குணத்தையும், சகலவித கபடத்தையும், வஞ்சகங்களையும், பொறாமைகளையும், சகலவித புறங்கூறுதலையும் ஒழித்துவிட்ட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நன்மைசெய்கிறதினாலே புத்தியீன மனுஷருடைய அறியாமையை அடக்குவது தேவனுடைய சித்தமாயிருக்கிற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ுயாதீனமுள்ளவர்களாயிருந்தும் உங்கள் சுயாதீனத்தைத் துர்க்குணத்திற்கு மூடலாகக் கொண்டிராமல், தேவனுக்கு அடிமைகளாயிருங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ுயாதீனமுள்ளவர்களாயிருந்தும் உங்கள் சுயாதீனத்தைத் துர்க்குணத்திற்கு மூடலாகக் கொண்டிராமல், தேவனுக்கு அடிமைகளாயிருங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ல்லாரையும் கனம்பண்ணுங்கள்; சகோதரரிடத்தில் அன்புகூருங்கள்; தேவனுக்குப் பயந்திருங்கள்; ராஜாவைக் கனம்பண்ணுங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ேலைக்காரரே, அதிக பயத்துடனே உங்கள் எஜமான்களுக்குக் கீழ்ப்படிந்திருங்கள்; நல்லவர்களுக்கும் சாந்தகுணமுள்ளவர்களுக்கும் மாத்திரம் அல்ல, முரட்டுக்குணமுள்ளவர்களுக்கும் கீழ்ப்படிந்திருங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ேலைக்காரரே, அதிக பயத்துடனே உங்கள் எஜமான்களுக்குக் கீழ்ப்படிந்திருங்கள்; நல்லவர்களுக்கும் சாந்தகுணமுள்ளவர்களுக்கும் மாத்திரம் அல்ல, முரட்டுக்குணமுள்ளவர்களுக்கும் கீழ்ப்படிந்திருங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ஏனெனில், தேவன்மேல் பற்றுதலாயிருக்கிற மனச்சாட்சியினிமித்தம் ஒருவன் அநியாயமாய்ப் பாடுபட்டு உபத்திரவங்களைப் பொறுமையாய்ச் சகித்தால் அதுவே பிரீதியாயிருக்க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ங்கள் குற்றஞ்செய்து அடிக்கப்படும்போது பொறுமையோடே சகித்தால், அதினால் என்ன கீர்த்தியுண்டு? நீங்கள் நன்மைசெய்து பாடுபடும்போது பொறுமையோடே சகித்தால் அதுவே தேவனுக்கு முன்பாகப் பிரீதியாயிருக்க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ங்கள் குற்றஞ்செய்து அடிக்கப்படும்போது பொறுமையோடே சகித்தால், அதினால் என்ன கீர்த்தியுண்டு? நீங்கள் நன்மைசெய்து பாடுபடும்போது பொறுமையோடே சகித்தால் அதுவே தேவனுக்கு முன்பாகப் பிரீதியாயிருக்க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தற்காக நீங்கள் அழைக்கப்பட்டுமிருக்கிறீர்கள்; ஏனெனில், கிறிஸ்துவும் உங்களுக்காகப் பாடுபட்டு, நீங்கள் தம்முடைய அடிச்சுவடுகளைத் தொடர்ந்துவரும்படி உங்களுக்கு மாதிரியைப் பின்வைத்துப்போன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கல துர்க்குணத்தையும், சகலவித கபடத்தையும், வஞ்சகங்களையும், பொறாமைகளையும், சகலவித புறங்கூறுதலையும் ஒழித்துவிட்டு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தற்காக நீங்கள் அழைக்கப்பட்டுமிருக்கிறீர்கள்; ஏனெனில், கிறிஸ்துவும் உங்களுக்காகப் பாடுபட்டு, நீங்கள் தம்முடைய அடிச்சுவடுகளைத் தொடர்ந்துவரும்படி உங்களுக்கு மாதிரியைப் பின்வைத்துப்போன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 பாவஞ்செய்யவில்லை, அவருடைய வாயிலே வஞ்சனை காணப்படவுமில்லை;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வையப்படும்போது பதில்வையாமலும், பாடுபடும்போது பயமுறுத்தாமலும், நியாயமாய்த் தீர்ப்புச்செய்கிறவருக்குத் தம்மை ஒப்புவித்த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வையப்படும்போது பதில்வையாமலும், பாடுபடும்போது பயமுறுத்தாமலும், நியாயமாய்த் தீர்ப்புச்செய்கிறவருக்குத் தம்மை ஒப்புவித்த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ாம் பாவங்களுக்குச் செத்து, நீதிக்குப் பிழைத்திருக்கும்படிக்கு, அவர்தாமே தமது சரீரத்திலே நம்முடைய பாவங்களைச் சிலுவையின்மேல் சுமந்தார்; அவருடைய தழும்புகளால் குணமானீ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ாம் பாவங்களுக்குச் செத்து, நீதிக்குப் பிழைத்திருக்கும்படிக்கு, அவர்தாமே தமது சரீரத்திலே நம்முடைய பாவங்களைச் சிலுவையின்மேல் சுமந்தார்; அவருடைய தழும்புகளால் குணமானீ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ிதறுண்ட ஆடுகளைப்போலிருந்தீர்கள்; இப்பொழுதோ உங்கள் ஆத்துமாக்களுக்கு மேய்ப்பரும் கண்காணியுமானவரிடத்தில் திருப்பப்பட்டிருக்கிறீ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ிதறுண்ட ஆடுகளைப்போலிருந்தீர்கள்; இப்பொழுதோ உங்கள் ஆத்துமாக்களுக்கு மேய்ப்பரும் கண்காணியுமானவரிடத்தில் திருப்பப்பட்டிருக்கிறீ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வளரும்படி, புதிதாய்ப் பிறந்த குழந்தைகளைப்போல, திருவசனமாகிய களங்கமில்லாத ஞானப்பாலின்மேல் வாஞ்சையாயிருங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னுஷரால் தள்ளப்பட்டதாயினும், தேவனால் தெரிந்துகொள்ளப்பட்டதும் விலையேறப்பெற்றதுமாயிருக்கிற ஜீவனுள்ள கல்லாகிய அவரிடத்தில் சேர்ந்தவர்களாகிய நீங்களும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னுஷரால் தள்ளப்பட்டதாயினும், தேவனால் தெரிந்துகொள்ளப்பட்டதும் விலையேறப்பெற்றதுமாயிருக்கிற ஜீவனுள்ள கல்லாகிய அவரிடத்தில் சேர்ந்தவர்களாகிய நீங்களு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ஜீவனுள்ள கற்களைப்போல ஆவிக்கேற்ற மாளிகையாகவும், இயேசுகிறிஸ்து மூலமாய் தேவனுக்குப் பிரியமான ஆவிக்கேற்ற பலிகளைச் செலுத்தும்படிக்குப் பரிசுத்த ஆசாரியக்கூட்டமாகவும் கட்டப்பட்டுவருகிறீ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ஜீவனுள்ள கற்களைப்போல ஆவிக்கேற்ற மாளிகையாகவும், இயேசுகிறிஸ்து மூலமாய் தேவனுக்குப் பிரியமான ஆவிக்கேற்ற பலிகளைச் செலுத்தும்படிக்குப் பரிசுத்த ஆசாரியக்கூட்டமாகவும் கட்டப்பட்டுவருகிறீ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6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इस कारण पवित्र शास्त्र में भी आया है, कि देखो, मैं सिय्योन में कोने के सिरे का चुना हुआ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हुमूल्य पत्थर धरता हूं: और जो कोई उस पर विश्वास करेगा, वह किसी रीति से लज्ज़ित नहीं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सो तुम्हारे लिये जो विश्वास करते हो, वह तो बहुमूल्य है, पर जो विश्वास नहीं करते उन के लिये जि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त्थर को राजमिस्त्रीयों ने निकम्मा ठहराया था, वही कोने का सिरा ह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ठेस लगने का पत्थर और ठोकर खाने की चट्टान हो गया है: क्योंकि वे तो वचन को न मान कर ठोकर खा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 और इसी के लिये वे ठहराए भी गए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पर तुम एक चुना हुआ वंश, और राज-पदधारी याजकों का समाज, और पवित्र लोग, और (परमेश्वर की ) निज प्रज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, इसलिये कि जिस ने तुम्हें अन्धकार में से अपनी अद्भुत ज्योति में बुलाया है, उसके गुण प्रगट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तुम पहिले तो कुछ भी नहीं थे, पर अब परमेश्वर ही प्रजा हो: तुम पर दया नहीं हुई थी पर अब तुम पर द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ई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इसलिये सब प्रकार का बैर भाव और छल और कपट और डाह और बदनामी को दूर करक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हे प्रियों मैं तुम से बिनती करता हूं, कि तुम अपने आप को परदेशी और यात्री जान कर उस सांसारि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भिलाषाओं से जो आत्मा से युद्ध करती हैं, बचे र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अन्यजातियों में तुम्हारा चालचलन भला हो; इसलिये कि जिन जिन बातों में वे तुम्हें कुकर्मी जान 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दनाम करते हैं, वे तुम्हारे भले कामों को देख कर; उन्हीं के कारण कृपा दृष्टि के दिन परमेश्वर की महिम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े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प्रभु के लिये मनुष्यों के ठहराए हुए हर एक प्रबन्ध के आधीन में रहो, राजा के इसलिये कि वह सब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धान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हाकिमों के, क्योंकि वे कुकिर्मयों को दण्ड देने और सुकिर्मयों की प्रशंसा के लिये उसके भेजे हु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क्योंकि परमेश्वर की इच्छा यह है, कि तुम भले काम करने से निर्बुद्धि लोगों की अज्ञानता की बातों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नये जन्मे हुए बच्चों की नाईं निर्मल आत्मिक दूध की लालसा करो, ताकि उसके द्वारा उद्धार पाने 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न्द कर द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अपने आप को स्वतंत्र जानो पर अपनी इस स्वतंत्रता को बुराई के लिये आड़ न बनाओ, परन्तु अपने आप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के दास समझ कर चल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सब का आदर करो, भाइयों से प्रेम रखो, परमेश्वर से डरो, राजा का सम्मान कर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हे सेवकों, हर प्रकार के भय के साथ अपने स्वामियों के आधीन रहो, न केवल भलों और नम्रों के,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ुटिलों के भ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क्योंकि यदि कोई परमेश्वर का विचार करके अन्याय से दुख उठाता हुआ क्लेश सहता है, तो यह सुहावन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क्योंकि यदि तुम ने अपराध करके घूंसे खाए और धीरज धरा, तो उस में क्या बड़ाई की बात है? पर यदि भल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म करके दुख उठाते हो और धीरज धरते हो, तो यह परमेश्वर को भ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तुम इसी के लिये बुलाए भी गए हो क्योंकि मसीह भी तुम्हारे लिये दुख उठा कर, तुम्हें एक आदर्श द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ढ़ते ज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या है, कि तुम भी उसके चिन्ह पर चल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न तो उस ने पाप किया, और न उसके मुंह से छल की कोई बात निकल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वह गाली सुन कर गाली नहीं देता था, और दुख उठा कर किसी को भी धमकी नहीं देता था, पर अपने आप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च्चे न्यायी के हाथ में सौप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वह आप ही हमारे पापों को अपनी देह पर लिए हुए क्रूस पर चढ़ गया जिस से हम पापों के लिये मर कर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धामिर्कता के लिये जीवन बिताएं: उसी के मार खाने से तुम चंगे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क्योंकि तुम पहिले भटकी हुई भेड़ों की नाईं थे, पर अब अपने प्राणों के रखवाले और अध्यक्ष के पास फि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 गए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यदि तुम ने प्रभु की कृपा का स्वाद चख ल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उसके पास आकर, जिसे मनुष्यों ने तो निकम्मा ठहराया, परन्तु परमेश्वर के निकट चुना हुआ, और बहुमूल्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ीवता पत्थर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तुम भी आप जीवते पत्थरों की नाईं आत्मिक घर बनते जाते हो, जिस से याजकों का पवित्र समाज बन कर, ऐ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त्मिक बलिदान चढ़ाओ, जो यीशु मसीह के द्वारा परमेश्वर को ग्राह्य हो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2026-09-05T22:13:45Z</dcterms:created>
  <dcterms:modified xsi:type="dcterms:W3CDTF">2026-09-05T22:13:45Z</dcterms:modified>
  <dc:title>1 पतरस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