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ான் நீதிமானாயிருந்தால், அதினாலே அவருக்கு என்ன கிடைக்கும் அல்லது அவர் தம்முடைய கையில் என்ன லாபத்தைப் பெறுவார்?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உம்முடைய பாவத்தினால் உம்மைப்போன்ற மனுஷனுக்கு நஷ்டமும், உம்முடைய நீதியினால் மனுபுத்திரனுக்கு லாபமும் உண்டாகு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ேகரால் பலவந்தமாய் ஒடுக்கப்பட்டவர்கள் முறையிட்டு, வல்லவர்களுடைய புயத்தினிமித்தம் அலறுகிறார்கள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நேகரால் பலவந்தமாய் ஒடுக்கப்பட்டவர்கள் முறையிட்டு, வல்லவர்களுடைய புயத்தினிமித்தம் அலறுகிறா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பூமியின் மிருகங்களைப்பார்க்கிலும் எங்களைப் புத்திமான்களும், ஆகாசத்துப் பறவைகளைப்பார்க்கிலும் எங்களை ஞானவான்களுமாக்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ை உண்டாக்கினவரும், இரவிலும் கீதம்பாட அருள்செய்கிறவருமாகிய என் சிருஷ்டிகர்த்தாவாகிய தேவன் எங்கே என்று கேட்பவன் ஒருவனுமில்லை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ங்கே அவர்கள் பொல்லாதவர்களின் பெருமையினிமித்தம் கூப்பிடுகிறார்கள்; அவரே மறுஉத்தரவு கொடுக்கிறதில்லை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தேவன் வீண்வார்த்தைக்குச் செவிகொடார், சர்வவல்லவர் அதைக் கவனிய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ுடைய தரிசனம் உமக்குக் கிடக்கிறதில்லை என்று நீ சொல்லுகிறீரே; ஆனாலும் நியாயத்தீர்ப்பு அவரிடத்தில் இருக்கிறது; ஆகையால் அவருக்குக் காத்துக்கொண்டிரும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 அவருடைய கோபமானது நியாயத்தை முற்றிலும் விசாரியாது; அவர் இன்னும் ஒன்றையும் குறையற்றவிதமாய்த் தீர்க்க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எலிகூ மாற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 அவருடைய கோபமானது நியாயத்தை முற்றிலும் விசாரியாது; அவர் இன்னும் ஒன்றையும் குறையற்றவிதமாய்த் தீர்க்கவ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கையால் யோபு வீணாய்த் தம்முடைய வாயைத் திறந்து, அறிவில்லாமல் வார்த்தைகளை மிகுதியாய் வசனிக்கிறார் என்றா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என் நீதி தேவனுடைய நீதியைப்பார்க்கிலும் பெரியதென்று நீர் சொன்னது நியாயம் என்று எண்ணுகிறீரோ?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ாவியாயிராததினால் எனக்குப் பிரயோஜனமென்ன? பலன் என்ன? என்று சொன்னீ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பாவியாயிராததினால் எனக்குப் பிரயோஜனமென்ன? பலன் என்ன? என்று சொன்னீ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உமக்கும் உம்மோடே இருக்கிற உம்முடைய சிநேகிதருக்கும் நான் பிரதியுத்தரம் சொல்லுகிற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ர் வானத்தை அண்ணாந்து பார்த்து, உம்மைப்பார்க்கிலும் உயரமாயிருக்கிற ஆகாயமண்டலங்களைக் கண்ணோக்க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பாவஞ்செய்தால் அதினாலே அவருக்கு என்ன நஷ்டம்? உம்முடைய மீறுதல்கள் மிகுதியானாலும், அதினாலே அவருக்கு என்ன சேதம்?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ர் பாவஞ்செய்தால் அதினாலே அவருக்கு என்ன நஷ்டம்? உம்முடைய மீறுதல்கள் மிகுதியானாலும், அதினாலே அவருக்கு என்ன சேதம்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If you be righteous, what give you him? or what receives he of yours han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r wickedness may hurt a man as you are; and your righteousness may profit the son of ma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By reason of the multitude of oppressions they make the oppressed to cry: they cry out by rea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arm of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But none says, Where is God my maker, who gives songs in the nigh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Who teaches us more than the beasts of the earth, and makes us wiser than the fowls of heave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ere they cry, but none gives answer, because of the pride of evil m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Surely God will not hear vanity, neither will the Almighty regar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lthough you says you shall not see him, yet judgment is before him; therefore trust you 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now, because it is not so, he has visited in his anger; yet he knows it not in gre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Elihu spoke moreover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xtremi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herefore does Job open his mouth in vain; he multiplies words without knowledg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ink you this to be right, that you said, My righteousness is more than God'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For you said, What advantage will it be unto you? and, What profit shall I have, if I be cleans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rom my si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I will answer you, and your companions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Look unto the heavens, and see; and behold the clouds which are higher tha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f you sin, what do you against him? or if your transgressions be multiplied, what do you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3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2026-06-03T15:17:58Z</dcterms:created>
  <dcterms:modified xsi:type="dcterms:W3CDTF">2026-06-03T15:17:58Z</dcterms:modified>
  <dc:title>யோபு : 35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