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பூமியின் கடையாந்தரங்களிலிருந்து மேகங்களை எழும்பப்பண்ணி, மழையுடன் மின்னலையும் உண்டாக்கி, காற்றைத் தமது பண்டசாலைகளிலிருந்து புறப்படப்பண்ண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பூமியின் கடையாந்தரங்களிலிருந்து மேகங்களை எழும்பப்பண்ணி, மழையுடன் மின்னலையும் உண்டாக்கி, காற்றைத் தமது பண்டசாலைகளிலிருந்து புறப்படப்பண்ண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கிப்திலே மனுஷருடைய தலைப்பிள்ளைகளையும் மிருகத்தின் தலையீற்றுகளையும் அட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தேசமே, உன் நடுவில் பார்வோன்மேலும் அவனுடைய எல்லா ஊழியக்காரர்மேலும் அடையாளங்களையும் அற்புதங்களையும் அனுப்பின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தேசமே, உன் நடுவில் பார்வோன்மேலும் அவனுடைய எல்லா ஊழியக்காரர்மேலும் அடையாளங்களையும் அற்புதங்களையும் அனுப்பி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அநேகம் ஜாதிகளை அடித்து, பலத்த ராஜாக்களைக் கொன்று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மோரியரின் ராஜாவாகிய சீகோனையும், பாசானின் ராஜாவாகிய ஓகையும், கானானின் சகல ராஜ்யங்களையும் அழி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ேசத்தைத் தம்முடைய ஜனமாகிய இஸ்ரவேலுக்குச் சுதந்தரமாகக் கொடுத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உம்முடைய நாமம் என்றென்றைக்குமுள்ளது; கர்த்தாவே, உம்முடைய பிரஸ்தாபம் தலைமுறை தலைமுறைக்கும் இ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ம்முடைய ஜனத்தின் நியாயத்தை விசாரித்து தம்முடைய ஊழியக்காரர்மேல் பரிதாபப்ப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நாமத்தைத் துதியுங்கள்; கர்த்தரின் ஊழியக்காரரே, துத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ஞ்ஞானிகளுடைய விக்கிரகங்கள் வெள்ளியும் பொன்னும், மனுஷருடைய கைவேலையும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ுக்கு வாயிருந்தும் பேசாது, அவைகளுக்குக் கண்களிருந்தும் காண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ுக்குக் காதுகளிருந்தும் கேளாது அவைகளுடைய வாயிலே சுவாசமும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ப் பண்ணுகிறவர்களும், அவைகளை நம்புகிறவர்கள் யாவரும் அவைகளைப்போல் இருக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குடும்பத்தாரே, கர்த்தரை ஸ்தோத்திரியுங்கள்; ஆரோன் குடும்பத்தாரே, கர்த்தரை ஸ்தோத்திரிய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லேவி குடும்பத்தாரே, கர்த்தரை ஸ்தோத்திரியுங்கள்; கர்த்தருக்குப் பயந்தவர்களே கர்த்தரை ஸ்தோத்திரிய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ருசலேமில் வாசம்பண்ணுகிற கர்த்தருக்கு சீயோனிலிருந்து ஸ்தோத்திரமுண்டாவதாக. அல்லேலூ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நாமத்தைத் துதியுங்கள்; கர்த்தரின் ஊழியக்காரரே,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ீட்டிலும், நமது தேவனுடைய ஆலயப்பிராகாரங்களிலும் நிற்கிறவர்களே, கர்த்த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ல்லவர்; அவருடைய நாமத்தைக் கீர்த்தனம்பண்ணுங்கள்; அது இன்பமா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யாக்கோபைத் தமக்காகவும், இஸ்ரவேலைத் தமக்குச் சொந்தமாகவும் தெரிந்துகொண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பெரியவர் என்றும், நம்முடைய ஆண்டவர் எல்லா தேவர்களுக்கும் மேலானவர் என்றும் நான் அறி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னத்திலும் பூமியிலும், சமுத்திரங்களிலும், எல்லா ஆழங்களிலும், கர்த்தர் தமக்குச் சித்தமானதையெல்லாம் செய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னத்திலும் பூமியிலும், சமுத்திரங்களிலும், எல்லா ஆழங்களிலும், கர்த்தர் தமக்குச் சித்தமானதையெல்லாம் செய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causes the vapours to ascend from the ends of the earth; he makes lightnings for the rain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s the wind out of his treasu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 stroke the firstborn of Egypt, both of man and b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 sent tokens and wonders into the midst of you, O Egypt, upon Pharaoh, and upon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stroke great nations, and slew mighty k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ihon king of the Amorites, and Og king of Bashan, and all the kingdoms of Cana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gave their land for an heritage, an heritage unto Israel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name, O LORD, endures for ever; and your memorial, O LORD, throughout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LORD will judge his people, and he will repent himself concerning his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 all of you the name of the LORD; praise him, O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idols of the heathen are silver and gold, the work of men'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have mouths, but they speak not; eyes have they, but they se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have ears, but they hear not; neither is there any breath in their mou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that make them are like unto them: so is every one that trusts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less the LORD, O house of Israel: bless the LORD, O house of Aar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less the LORD, O house of Levi: all of you that fear the LORD, bles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lessed be the LORD out of Zion, which dwells at Jerusalem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l of you that stand in the house of the LORD, in the courts of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raise the LORD; for the LORD is good: sing praises unto his name; for it is pleas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LORD has chosen Jacob unto himself, and Israel for his exclusive tr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I know that the LORD is great, and that our Lord is above all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atsoever the LORD pleased, that did he in heaven, and in earth, in the seas, and all d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2026-07-19T20:05:41Z</dcterms:created>
  <dcterms:modified xsi:type="dcterms:W3CDTF">2026-07-19T20:05:41Z</dcterms:modified>
  <dc:title>சங்கீதம் : 135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