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ஒலிவ மரம்
உம் ஆலயத்தில் நடப்பட்டவன்
உம் சமூகத்தில் வாழ்கின்றவன்
உம் அன்பையே நம்புவன் 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வசனம் தான் பசியாற்றும் உணவு
உம் பிரசன்னம் தான் தாகம் தீர்க்கும் தண்ணீர்
நீரே என் வெளிச்சமும் மீட்புமானீர்
நீரே என் ஜீவனின் பெலனானீர்  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க் காப்பாற்றும் காவலர் நீரே
அயராது நீர் பாய்ச்சுவீரே
என் தேவைகள் யாவையும் சந்திப்பவரே
எந்த சேதமும் இன்றி காப்பவரே  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ன் தரும் புகலிடம் நீரே
உம்மில் வேரூன்ற கிருபை செய்தீரே
மலர்ந்திடுவேன் நான் கனி கொடுப்பேன்
உலகமெங்கும் நான் பலன் கொடுப்பேன்  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2026-07-30T13:48:51Z</dcterms:created>
  <dcterms:modified xsi:type="dcterms:W3CDTF">2026-07-30T13:48:51Z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