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So shall the king of Assyria lead away the Egyptians prisoners, and the Ethiopians captives, young and old, naked and barefoot, even with their buttocks uncovered, to the shame of Egypt.]]></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So shall the king of Assyria lead away the Egyptians prisoners, and the Ethiopians captives, young and old, naked and barefoot, even with their buttocks uncovered, to the shame of Egypt.]]></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y shall be afraid and ashamed of Ethiopia their expectation, and of Egypt their glory.]]></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y shall be afraid and ashamed of Ethiopia their expectation, and of Egypt their glory.]]></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inhabitant of this isle shall say in that day, Behold, such is our expectation, where we flee for help to be delivered from the king of Assyria: and how shall we escape?]]></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inhabitant of this isle shall say in that day, Behold, such is our expectation, where we flee for help to be delivered from the king of Assyria: and how shall we escape?]]></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In the year that Tartan came unto Ashdod, (when Sargon the king of Assyria sent him,) and fought against Ashdod, and took it;]]></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In the year that Tartan came unto Ashdod, (when Sargon the king of Assyria sent him,) and fought against Ashdod, and took it;]]></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t the same time spoke the LORD by Isaiah the son of Amoz, saying, Go and loose the sackcloth from off your loins, and put off your shoe from your foot. And he did so, walking naked and barefoot.]]></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t the same time spoke the LORD by Isaiah the son of Amoz, saying, Go and loose the sackcloth from off your loins, and put off your shoe from your foot. And he did so, walking naked and barefoot.]]></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t the same time spoke the LORD by Isaiah the son of Amoz, saying, Go and loose the sackcloth from off your loins, and put off your shoe from your foot. And he did so, walking naked and barefoot.]]></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LORD said, Like my servant Isaiah has walked naked and barefoot three years for a sign and wonder upon Egypt and upon Ethiopia;]]></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LORD said, Like my servant Isaiah has walked naked and barefoot three years for a sign and wonder upon Egypt and upon Ethiopia;]]></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So shall the king of Assyria lead away the Egyptians prisoners, and the Ethiopians captives, young and old, naked and barefoot, even with their buttocks uncovered, to the shame of Egypt.]]></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22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ஏசாயா : 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ளைஞரையும் கிழவரையும், வஸ்திரமில்லாமலும் வெறுங்காலுமாய் எகிப்தியருக்கு வெட்கமுண்டாகும்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ப்பிடம் மூடப்படாதவர்களாய்க் கொண்டுபோ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ப்பொழுது இந்தக் கடற்கரைக் குடிகள் தாங்கள் நம்பியிருந்த எத்தியோப்பியாவைக்குறித்தும்,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மைபாராட்டின எகிப்தைக்குறித்தும் கலங்கி வெட்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இதோ, அசீரிய ராஜாவின் முகத்துக்குத் தப்பும்படிக்கு நாங்கள் நம்பி, சகாயத்துக்கென்று ஓடிவ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ண்டினவன் இப்படியானானே; நாங்கள் எப்படி விடுவிக்கப்படுவோம் என்று அக்காலத்திலே சொல்லுவார்கள்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தாத்தான் அசீரியா ராஜாவாகிய சர்கோனாலே அனுப்பப்பட்டு, அஸ்தோத்துக்கு வந்து, அஸ்தோத்தி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த்தம்பண்ணி, அதைப் பிடித்த வருஷ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கர்த்தர் ஆமோத்சின் குமாரனாகிய ஏசாயாவை நோக்கி: நீ போய் உன் அரையிலிருக்கிற இரட்டை அவிழ்த்து,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களிலிருக்கிற பாதரட்சகளைக் கழற்று என்றார்; அவன் அப்படியே செய்து, வஸ்திரமில்லாமலும் வெறுங்காலுமா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ப்பொழுது கர்த்தர்: எகிப்தின்மேலும் எத்தியோப்பியாவின்மேலும் வரும் மூன்றுவருஷத்துக் காரியங்களு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யாளமும் குறிப்புமாக என் ஊழியக்காரனாகிய ஏசாயா வஸ்திரமில்லாமலும் வெறுங்காலுமாய் நடக்கிறதுபோ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சீரியா ராஜா, தான் சிறைபிடிக்கப்போகிற எகிப்தியரும், தான் குடிவிலக்கப்போகிற எத்தியோப்பியருமா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ஏசாயா : 20]]></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2026-06-15T12:19:02Z</dcterms:created>
  <dcterms:modified xsi:type="dcterms:W3CDTF">2026-06-15T12:19:02Z</dcterms:modified>
  <dc:title>ஏசாயா : 20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