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இந்தக் கடற்கரைக் குடிகள் தாங்கள் நம்பியிருந்த எத்தியோப்பியாவைக்குறித்தும், தாங்கள் பெருமைபாராட்டின எகிப்தைக்குறித்தும் கலங்கி வெட்கி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இந்தக் கடற்கரைக் குடிகள் தாங்கள் நம்பியிருந்த எத்தியோப்பியாவைக்குறித்தும், தாங்கள் பெருமைபாராட்டின எகிப்தைக்குறித்தும் கலங்கி வெட்கி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சீரிய ராஜாவின் முகத்துக்குத் தப்பும்படிக்கு நாங்கள் நம்பி, சகாயத்துக்கென்று ஓடிவந்து அண்டினவன் இப்படியானானே; நாங்கள் எப்படி விடுவிக்கப்படுவோம் என்று அக்காலத்திலே சொல்லுவார்கள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சீரிய ராஜாவின் முகத்துக்குத் தப்பும்படிக்கு நாங்கள் நம்பி, சகாயத்துக்கென்று ஓடிவந்து அண்டினவன் இப்படியானானே; நாங்கள் எப்படி விடுவிக்கப்படுவோம் என்று அக்காலத்திலே சொல்லுவார்கள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தோ, அசீரிய ராஜாவின் முகத்துக்குத் தப்பும்படிக்கு நாங்கள் நம்பி, சகாயத்துக்கென்று ஓடிவந்து அண்டினவன் இப்படியானானே; நாங்கள் எப்படி விடுவிக்கப்படுவோம் என்று அக்காலத்திலே சொல்லுவார்கள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த்தான் அசீரியா ராஜாவாகிய சர்கோனாலே அனுப்பப்பட்டு, அஸ்தோத்துக்கு வந்து, அஸ்தோத்தின்மேல் யுத்தம்பண்ணி, அதைப் பிடித்த வருஷத்திலே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த்தான் அசீரியா ராஜாவாகிய சர்கோனாலே அனுப்பப்பட்டு, அஸ்தோத்துக்கு வந்து, அஸ்தோத்தின்மேல் யுத்தம்பண்ணி, அதைப் பிடித்த வருஷத்திலே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ஆமோத்சின் குமாரனாகிய ஏசாயாவை நோக்கி: நீ போய் உன் அரையிலிருக்கிற இரட்டை அவிழ்த்து, உன் கால்களிலிருக்கிற பாதரட்சகளைக் கழற்று என்றார்; அவன் அப்படியே செய்து, வஸ்திரமில்லாமலும் வெறுங்காலுமாய் நட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ஆமோத்சின் குமாரனாகிய ஏசாயாவை நோக்கி: நீ போய் உன் அரையிலிருக்கிற இரட்டை அவிழ்த்து, உன் கால்களிலிருக்கிற பாதரட்சகளைக் கழற்று என்றார்; அவன் அப்படியே செய்து, வஸ்திரமில்லாமலும் வெறுங்காலுமாய் நட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் ஆமோத்சின் குமாரனாகிய ஏசாயாவை நோக்கி: நீ போய் உன் அரையிலிருக்கிற இரட்டை அவிழ்த்து, உன் கால்களிலிருக்கிற பாதரட்சகளைக் கழற்று என்றார்; அவன் அப்படியே செய்து, வஸ்திரமில்லாமலும் வெறுங்காலுமாய் நட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கர்த்தர்: எகிப்தின்மேலும் எத்தியோப்பியாவின்மேலும் வரும் மூன்றுவருஷத்துக் காரியங்களுக்கு அடையாளமும் குறிப்புமாக என் ஊழியக்காரனாகிய ஏசாயா வஸ்திரமில்லாமலும் வெறுங்காலுமாய் நடக்கிறதுபோல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கர்த்தர்: எகிப்தின்மேலும் எத்தியோப்பியாவின்மேலும் வரும் மூன்றுவருஷத்துக் காரியங்களுக்கு அடையாளமும் குறிப்புமாக என் ஊழியக்காரனாகிய ஏசாயா வஸ்திரமில்லாமலும் வெறுங்காலுமாய் நடக்கிறதுபோல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சீரியா ராஜா, தான் சிறைபிடிக்கப்போகிற எகிப்தியரும், தான் குடிவிலக்கப்போகிற எத்தியோப்பியருமாகிய இளைஞரையும் கிழவரையும், வஸ்திரமில்லாமலும் வெறுங்காலுமாய் எகிப்தியருக்கு வெட்கமுண்டாகும்படி, இருப்பிடம் மூடப்படாதவர்களாய்க் கொண்டுபோவ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சீரியா ராஜா, தான் சிறைபிடிக்கப்போகிற எகிப்தியரும், தான் குடிவிலக்கப்போகிற எத்தியோப்பியருமாகிய இளைஞரையும் கிழவரையும், வஸ்திரமில்லாமலும் வெறுங்காலுமாய் எகிப்தியருக்கு வெட்கமுண்டாகும்படி, இருப்பிடம் மூடப்படாதவர்களாய்க் கொண்டுபோவ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சீரியா ராஜா, தான் சிறைபிடிக்கப்போகிற எகிப்தியரும், தான் குடிவிலக்கப்போகிற எத்தியோப்பியருமாகிய இளைஞரையும் கிழவரையும், வஸ்திரமில்லாமலும் வெறுங்காலுமாய் எகிப்தியருக்கு வெட்கமுண்டாகும்படி, இருப்பிடம் மூடப்படாதவர்களாய்க் கொண்டுபோவ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95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া ভীত এবং হতাশ হবে কারণ তারা কূশ দেশের কাছে সাহায্য আশা করেছিল এবং মিশর দেশের মহিমায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্থা ছি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মুদ্রের ধারে বসবাসকারী লোকরা বলবে, “আমরা ঐ দেশগুলির কাছ থেকে সাহায্য পাবার ভরসা করেছিলাম|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দের কাছে ছুটে গিয়েছিলাম যাতে অশূরের রাজার হাত থেকে তারা আমাদের রক্ষা করে| কিন্তু ওদের দিকে তাক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রাও বন্দী| ওদের দেশ দখল হয়ে গেছে| তাহলে আমরা কি ভাবে মুক্তি পাব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র্গোন ছিলেন অশূরের রাজা| সর্গোন তাঁর সেনাপতি তর্ত্তনকে অস্দোদ শহরের বিরুদ্ধে যুদ্ধ করতে পাঠ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র্ত্তন সেখানে গিয়ে শহরটি দখল করে ন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েই সময় প্রভু আমোসের পুত্র যিশাইয়ের মাধ্যমে কথাবার্তা বলেছিলেন| প্রভু বলেন, “যাও, তোমার কোম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দুঃখের কাপড় সরাও| পা থেকে জুতো খুলে ফেল|” যিশাইয় প্রভুর আদেশ পালন করল| খালি পায়ে, খালি গা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শাইয় চারদিকে ঘুরে বেড়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রপর প্রভু বললেন, “যিশাইয় তিন বছর ধরে খালি পায়ে খালি গায়ে ঘুরে বেড়িযেছে| এটা মিশর এবং কূ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শের কাছে একটা নিদর্শ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অশূরের রাজা মিশর ও কূশদেশকে পরাজিত করবে| অশূররা বন্দীদের তাদের দেশ থেকে ধরে নিয়ে যাবে| বৃদ্ধ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ুবা বন্দীদের খালি পায়ে এবং পোশাক-আশাক না পরিযে হাঁটিয়ে নিয়ে যাওয়া হবে| তারা সম্পূর্ণ উলঙ্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বে| মিশরের লোকরা লজ্জি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2026-08-02T12:21:52Z</dcterms:created>
  <dcterms:modified xsi:type="dcterms:W3CDTF">2026-08-02T12:21:52Z</dcterms:modified>
  <dc:title>ஏசாயா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