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2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 adore Thee, O Lord, for the wonderful grace 
That has kept and preserved us till now;
We hallow Thy goodness, Thy 
infinite love,
While our hearts in Thy presence we bow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accordance to-day with Thy blessed 
command, 
We commune at Thy Table with Thee, 
Recalling the words that to us Thou hast said,
Do this in remembrance of M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ough unworthy to eat of Thy life-giving bread,
Or to gather the crumbs as they fall ; 
We come through Thy merit and take of the feast, 
In Thy mercy provided for all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May our strength be renewed and our 
souls be impressed 
With the scenes that by faith we behold ;
And show forth the death of the Lord till He come, 
And we rest in Thy glory untold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2026-09-08T09:49:00Z</dcterms:created>
  <dcterms:modified xsi:type="dcterms:W3CDTF">2026-09-08T09:49:00Z</dcterms:modified>
  <dc:title>Hymn : 283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