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's in the Home-land, far, far o'er the tide,  
Where those who are faithful shall ever abide ;
My heart's in the Home-land, that region so fair, 
Where loved ones are waiting to welcome m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's ... in the Home-land, 
That region, that region so fair ; . . . 
My heart's ... in the Home-land, . . . 
My Saviour, my Saviour is there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heart's in the Home-land, and why should I fear ?  
When labour is ended, a voice I shall hear,
That calls to a mansion where love never dies,  
To yonder fair region beyond the blue sk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heart's in the Home-land, its valleys and hills,  
Its sunshine with gladness my whole being thrills ;
I know some glad morning my spirit will soar  
Away to the Home-land, and rest ever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2026-09-14T09:26:58Z</dcterms:created>
  <dcterms:modified xsi:type="dcterms:W3CDTF">2026-09-14T09:26:58Z</dcterms:modified>
  <dc:title>Hymn : 976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