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Jehovah's awful throne, 
Ye nations, bow with sacred joy : 
Know that the Lord is God alone, 
He can create, and He destro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sovereign power, without our aid, 
Made us of clay, and formed us men ; 
And when like wandering sheep we strayed, 
He brought us to His fold ag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'll crowd Thy gates with thankful songs, 
High as the heavens our voices raise ; 
And earth, with her ten thousand tongues, 
Shall fill Thy courts with sounding pra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de as the world is Thy command, 
Vast as eternity Thy love ; 
Firm as a rock Thy truth must stand, 
When rolling years shall cease to m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2026-07-31T14:02:18Z</dcterms:created>
  <dcterms:modified xsi:type="dcterms:W3CDTF">2026-07-31T14:02:18Z</dcterms:modified>
  <dc:title>Hymn : 252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