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Override PartName="/ppt/slides/slide52.xml" ContentType="application/vnd.openxmlformats-officedocument.presentationml.slide+xml"/>
  <Override PartName="/ppt/notesSlides/notesSlide52.xml" ContentType="application/vnd.openxmlformats-officedocument.presentationml.notesSlide+xml"/>
  <Override PartName="/ppt/slides/slide53.xml" ContentType="application/vnd.openxmlformats-officedocument.presentationml.slide+xml"/>
  <Override PartName="/ppt/notesSlides/notesSlide53.xml" ContentType="application/vnd.openxmlformats-officedocument.presentationml.notesSlide+xml"/>
  <Override PartName="/ppt/slides/slide54.xml" ContentType="application/vnd.openxmlformats-officedocument.presentationml.slide+xml"/>
  <Override PartName="/ppt/notesSlides/notesSlide54.xml" ContentType="application/vnd.openxmlformats-officedocument.presentationml.notesSlide+xml"/>
  <Override PartName="/ppt/slides/slide55.xml" ContentType="application/vnd.openxmlformats-officedocument.presentationml.slide+xml"/>
  <Override PartName="/ppt/notesSlides/notesSlide55.xml" ContentType="application/vnd.openxmlformats-officedocument.presentationml.notesSlide+xml"/>
  <Override PartName="/ppt/slides/slide56.xml" ContentType="application/vnd.openxmlformats-officedocument.presentationml.slide+xml"/>
  <Override PartName="/ppt/notesSlides/notesSlide56.xml" ContentType="application/vnd.openxmlformats-officedocument.presentationml.notesSlide+xml"/>
  <Override PartName="/ppt/slides/slide57.xml" ContentType="application/vnd.openxmlformats-officedocument.presentationml.slide+xml"/>
  <Override PartName="/ppt/notesSlides/notesSlide57.xml" ContentType="application/vnd.openxmlformats-officedocument.presentationml.notesSlide+xml"/>
  <Override PartName="/ppt/slides/slide58.xml" ContentType="application/vnd.openxmlformats-officedocument.presentationml.slide+xml"/>
  <Override PartName="/ppt/notesSlides/notesSlide58.xml" ContentType="application/vnd.openxmlformats-officedocument.presentationml.notesSlide+xml"/>
  <Override PartName="/ppt/slides/slide59.xml" ContentType="application/vnd.openxmlformats-officedocument.presentationml.slide+xml"/>
  <Override PartName="/ppt/notesSlides/notesSlide59.xml" ContentType="application/vnd.openxmlformats-officedocument.presentationml.notesSlide+xml"/>
  <Override PartName="/ppt/slides/slide60.xml" ContentType="application/vnd.openxmlformats-officedocument.presentationml.slide+xml"/>
  <Override PartName="/ppt/notesSlides/notesSlide60.xml" ContentType="application/vnd.openxmlformats-officedocument.presentationml.notesSlide+xml"/>
  <Override PartName="/ppt/slides/slide61.xml" ContentType="application/vnd.openxmlformats-officedocument.presentationml.slide+xml"/>
  <Override PartName="/ppt/notesSlides/notesSlide61.xml" ContentType="application/vnd.openxmlformats-officedocument.presentationml.notesSlide+xml"/>
  <Override PartName="/ppt/slides/slide62.xml" ContentType="application/vnd.openxmlformats-officedocument.presentationml.slide+xml"/>
  <Override PartName="/ppt/notesSlides/notesSlide62.xml" ContentType="application/vnd.openxmlformats-officedocument.presentationml.notesSlide+xml"/>
  <Override PartName="/ppt/slides/slide63.xml" ContentType="application/vnd.openxmlformats-officedocument.presentationml.slide+xml"/>
  <Override PartName="/ppt/notesSlides/notesSlide63.xml" ContentType="application/vnd.openxmlformats-officedocument.presentationml.notesSlide+xml"/>
  <Override PartName="/ppt/slides/slide64.xml" ContentType="application/vnd.openxmlformats-officedocument.presentationml.slide+xml"/>
  <Override PartName="/ppt/notesSlides/notesSlide6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  <p:sldId id="316" r:id="rId63"/>
    <p:sldId id="317" r:id="rId64"/>
    <p:sldId id="318" r:id="rId65"/>
    <p:sldId id="319" r:id="rId6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slide" Target="slides/slide59.xml"/>
  <Relationship Id="rId62" Type="http://schemas.openxmlformats.org/officeDocument/2006/relationships/slide" Target="slides/slide60.xml"/>
  <Relationship Id="rId63" Type="http://schemas.openxmlformats.org/officeDocument/2006/relationships/slide" Target="slides/slide61.xml"/>
  <Relationship Id="rId64" Type="http://schemas.openxmlformats.org/officeDocument/2006/relationships/slide" Target="slides/slide62.xml"/>
  <Relationship Id="rId65" Type="http://schemas.openxmlformats.org/officeDocument/2006/relationships/slide" Target="slides/slide63.xml"/>
  <Relationship Id="rId66" Type="http://schemas.openxmlformats.org/officeDocument/2006/relationships/slide" Target="slides/slide64.xml"/>
  <Relationship Id="rId67" Type="http://schemas.openxmlformats.org/officeDocument/2006/relationships/presProps" Target="presProps.xml"/>
  <Relationship Id="rId68" Type="http://schemas.openxmlformats.org/officeDocument/2006/relationships/viewProps" Target="viewProps.xml"/>
  <Relationship Id="rId69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பின்பு காளையைப் பாளயத்துக்குப் புறம்பே கொண்டுபோய், முந்தின காளையைச் சுட்டெரித்ததுபோலச் சுட்டெரிக்கக் கடவன்; இது சபைக்காகச் செய்யப்படும் பாவநிவாரணபலி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ஒரு பிரபு தன் தேவனாகிய கர்த்தருடைய கட்டளைகளில் யாதொன்றை மீறி அறியாமையினால் செய்யத்தகாததைச் செய்து, பாவத்துக்குட்பட்டுக் குற்றவாளியானால்,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ஒரு பிரபு தன் தேவனாகிய கர்த்தருடைய கட்டளைகளில் யாதொன்றை மீறி அறியாமையினால் செய்யத்தகாததைச் செய்து, பாவத்துக்குட்பட்டுக் குற்றவாளியானால்,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தான் செய்தது பாவம் என்று தனக்குத் தெரியவரும்போது, அவன் வெள்ளாடுகளில் பழுதற்ற ஒரு இளங்கடாவைப் பலியாகக் கொண்டுவந்து,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தான் செய்தது பாவம் என்று தனக்குத் தெரியவரும்போது, அவன் வெள்ளாடுகளில் பழுதற்ற ஒரு இளங்கடாவைப் பலியாகக் கொண்டுவந்து,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அந்தக் கடாவின் தலைமேல் தன் கையை வைத்து, கர்த்தருடைய சந்நிதியில் சர்வாங்க தகனபலி கொல்லப்படும் இடத்தில் அதைக் கொல்லக்கடவன்; இது பாவநிவாரணபலி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அந்தக் கடாவின் தலைமேல் தன் கையை வைத்து, கர்த்தருடைய சந்நிதியில் சர்வாங்க தகனபலி கொல்லப்படும் இடத்தில் அதைக் கொல்லக்கடவன்; இது பாவநிவாரணபலி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அப்பொழுது ஆசாரியன் அதின் இரத்தத்தில் கொஞ்சம் தன் விரலால் எடுத்து, தகனபலிபீடத்துக் கொம்புகளின்மேல் பூசி, மற்ற இரத்தத்தைத் தகனபலிபீடத்தின் அடியிலே ஊற்றிவிட்டு,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அப்பொழுது ஆசாரியன் அதின் இரத்தத்தில் கொஞ்சம் தன் விரலால் எடுத்து, தகனபலிபீடத்துக் கொம்புகளின்மேல் பூசி, மற்ற இரத்தத்தைத் தகனபலிபீடத்தின் அடியிலே ஊற்றிவிட்டு,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அதின் கொழுப்பு முழுவதையும், சமாதானபலியின் கொழுப்பைப் போல, பலிபீடத்தில் தகனித்து, இவ்வண்ணமாய் ஆசாரியன் அவன் செய்த பாவத்தைக் குறித்து அவனுக்காகப் பாவநிவிர்த்தி செய்யக்கடவன்; அப்பொழுது அது அவனுக்கு மன்னிக்கப்படும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தன் விரலை இரத்தத்தில் தோய்த்து, கர்த்தருடைய சந்நிதியில் திரைக்கு எதிரே ஏழுதரம் தெளித்து,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அதின் கொழுப்பு முழுவதையும், சமாதானபலியின் கொழுப்பைப் போல, பலிபீடத்தில் தகனித்து, இவ்வண்ணமாய் ஆசாரியன் அவன் செய்த பாவத்தைக் குறித்து அவனுக்காகப் பாவநிவிர்த்தி செய்யக்கடவன்; அப்பொழுது அது அவனுக்கு மன்னிக்கப்படும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சாதாரண ஜனங்களில் ஒருவன் அறியாமையினால் கர்த்தரின் கட்டளைகளில் யாதொன்றை மீறி, செய்யத்தகாததைச் செய்து, பாவத்துக்குட்பட்டுக் குற்றவாளியானால்,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சாதாரண ஜனங்களில் ஒருவன் அறியாமையினால் கர்த்தரின் கட்டளைகளில் யாதொன்றை மீறி, செய்யத்தகாததைச் செய்து, பாவத்துக்குட்பட்டுக் குற்றவாளியானால்,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தான் செய்தது பாவம் என்று தனக்குத் தெரியவரும்போது, அவன் தான் செய்த பாவத்தினிமித்தம் வெள்ளாடுகளில் பழுதற்ற ஒரு பெண்குட்டியைப் பலியாகக் கொண்டுவந்து,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தான் செய்தது பாவம் என்று தனக்குத் தெரியவரும்போது, அவன் தான் செய்த பாவத்தினிமித்தம் வெள்ளாடுகளில் பழுதற்ற ஒரு பெண்குட்டியைப் பலியாகக் கொண்டுவந்து,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பாவநிவாரணபலியின் தலைமேல் தன் கையை வைத்து, சர்வாங்க தகனபலியிடும் இடத்தில் அந்தப் பாவநிவாரணபலியைக் கொல்லக்கடவன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அப்பொழுது ஆசாரியன் அதின் இரத்தத்தில் கொஞ்சம் தன் விரலால் எடுத்து, தகனபலிபீடத்துக் கொம்புகளின்மேல் பூசி, மற்ற இரத்தமெல்லாம் பலிபீடத்தின் அடியிலே ஊற்றிவிட்டு,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அப்பொழுது ஆசாரியன் அதின் இரத்தத்தில் கொஞ்சம் தன் விரலால் எடுத்து, தகனபலிபீடத்துக் கொம்புகளின்மேல் பூசி, மற்ற இரத்தமெல்லாம் பலிபீடத்தின் அடியிலே ஊற்றிவிட்டு,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சமாதானபலியிலிருந்து கொழுப்பை எடுப்பதுபோல, அதின் கொழுப்பு முழுவதையும் எடுத்து, ஆசாரியன் பலிபீடத்தின்மேல் கர்த்தருக்குச் சுகந்த வாசனையாகத் தகனித்து, இவ்வண்ணமாய் அவனுக்குப் பாவநிவிர்த்தி செய்யக்கடவன்; அப்பொழுது அது அவனுக்கு மன்னிக்கப்படும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சமாதானபலியிலிருந்து கொழுப்பை எடுப்பதுபோல, அதின் கொழுப்பு முழுவதையும் எடுத்து, ஆசாரியன் பலிபீடத்தின்மேல் கர்த்தருக்குச் சுகந்த வாசனையாகத் தகனித்து, இவ்வண்ணமாய் அவனுக்குப் பாவநிவிர்த்தி செய்யக்கடவன்; அப்பொழுது அது அவனுக்கு மன்னிக்கப்படும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தன் விரலை இரத்தத்தில் தோய்த்து, கர்த்தருடைய சந்நிதியில் திரைக்கு எதிரே ஏழுதரம் தெளித்து,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சமாதானபலியிலிருந்து கொழுப்பை எடுப்பதுபோல, அதின் கொழுப்பு முழுவதையும் எடுத்து, ஆசாரியன் பலிபீடத்தின்மேல் கர்த்தருக்குச் சுகந்த வாசனையாகத் தகனித்து, இவ்வண்ணமாய் அவனுக்குப் பாவநிவிர்த்தி செய்யக்கடவன்; அப்பொழுது அது அவனுக்கு மன்னிக்கப்படும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பின்னும் கர்த்தர் மோசேயை நோக்கி: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நீ இஸ்ரவேல் புத்திரரிடத்தில் சொல்லவேண்டியது என்னவென்றால், ஒருவன் கர்த்தருடைய கட்டளைகளில் யாதொன்றை அறியாமையினால் மீறி, செய்யத்தகாததைச் செய்து பாவத்துக்கு உட்பட்டால் அறியவேண்டியதாவது: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நீ இஸ்ரவேல் புத்திரரிடத்தில் சொல்லவேண்டியது என்னவென்றால், ஒருவன் கர்த்தருடைய கட்டளைகளில் யாதொன்றை அறியாமையினால் மீறி, செய்யத்தகாததைச் செய்து பாவத்துக்கு உட்பட்டால் அறியவேண்டியதாவது: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அவன் பாவநிவாரண பலியாக ஒரு ஆட்டுக்குட்டியைக் கொண்டுவருவானாகில், பழுதற்ற பெண்குட்டியைக் கொண்டுவந்து,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பிஷேகம் பெற்ற ஆசாரியன், ஜனங்கள் குற்றத்திற்கு உட்படத்தக்கதாகப் பாவஞ்செய்தால், தான் செய்த பாவத்தினிமித்தம் பழுதற்ற ஒரு இளங்காளையைப் பாவநிவாரண பலியாகக் கர்த்தருடைய சந்நிதியில் கொண்டுவரக்கடவன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பிஷேகம் பெற்ற ஆசாரியன், ஜனங்கள் குற்றத்திற்கு உட்படத்தக்கதாகப் பாவஞ்செய்தால், தான் செய்த பாவத்தினிமித்தம் பழுதற்ற ஒரு இளங்காளையைப் பாவநிவாரண பலியாகக் கர்த்தருடைய சந்நிதியில் கொண்டுவரக்கடவன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அந்தப் பாவநிவாரணபலியின் தலைமேல் தன் கையை வைத்து, சர்வாங்க தகனபலி கொல்லப்படும் இடத்தில் அதைப் பாவநிவாரண பலியாகக் கொல்லக்கடவன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வன் அந்தக் காளையை ஆசரிப்புக் கூடாரவாசலிலே கர்த்தருடைய சந்நிதியில் கொண்டுவந்து, அதின் தலைமேல் தன் கையை வைத்து, கர்த்தருடைய சந்நிதியில் அதைக் கொல்லக்கடவன்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வன் அந்தக் காளையை ஆசரிப்புக் கூடாரவாசலிலே கர்த்தருடைய சந்நிதியில் கொண்டுவந்து, அதின் தலைமேல் தன் கையை வைத்து, கர்த்தருடைய சந்நிதியில் அதைக் கொல்லக்கடவன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ஆசரிப்புக் கூடாரத்தில் கர்த்தருடைய சந்நிதியில் இருக்கும் பலிபீடத்தின் கொம்புகளின்மேல் அந்த இரத்தத்தில் கொஞ்சம் பூசி, மற்ற இரத்தமெல்லாம் ஆசரிப்புக் கூடாரவாசலில் இருக்கிற தகனபலிபீடத்தின் அடியிலே ஊற்றிவிட்டு,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அப்பொழுது ஆசாரியன் அந்தப் பாவநிவாரணபலியின் இரத்தத்தில் கொஞ்சம் தன் விரலால் எடுத்து, தகன பலிபீடத்தின் அடியிலே ஊற்றிவிட்டு,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அப்பொழுது ஆசாரியன் அந்தப் பாவநிவாரணபலியின் இரத்தத்தில் கொஞ்சம் தன் விரலால் எடுத்து, தகன பலிபீடத்தின் அடியிலே ஊற்றிவிட்டு,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ப்பொழுது அபிஷேகம் பெற்ற ஆசாரியன் அந்தக் காளையின் இரத்தத்தில் கொஞ்சம் எடுத்து, அதை ஆசரிப்புக் கூடாரத்தில் கொண்டுவந்து,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சமாதான பலியான ஆட்டுக்குட்டியின் கொழுப்பை எடுக்கிறதுபோல, அதின் கொழுப்பு முழுவதையும் எடுத்து, கர்த்தருக்கு இடப்படும் தகனபலிகளைப் போல, பலிபீடத்தின்மேல் ஆசாரியன் தகனிக்கவேண்டும்; இவ்வண்ணமாய் அவன் செய்த பாவத்துக்கு ஆசாரியன் பாவநிவிர்த்தி செய்யக்கடவன்; அப்பொழுது அது அவனுக்கு மன்னிக்கப்படும்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சமாதான பலியான ஆட்டுக்குட்டியின் கொழுப்பை எடுக்கிறதுபோல, அதின் கொழுப்பு முழுவதையும் எடுத்து, கர்த்தருக்கு இடப்படும் தகனபலிகளைப் போல, பலிபீடத்தின்மேல் ஆசாரியன் தகனிக்கவேண்டும்; இவ்வண்ணமாய் அவன் செய்த பாவத்துக்கு ஆசாரியன் பாவநிவிர்த்தி செய்யக்கடவன்; அப்பொழுது அது அவனுக்கு மன்னிக்கப்படும்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சமாதான பலியான ஆட்டுக்குட்டியின் கொழுப்பை எடுக்கிறதுபோல, அதின் கொழுப்பு முழுவதையும் எடுத்து, கர்த்தருக்கு இடப்படும் தகனபலிகளைப் போல, பலிபீடத்தின்மேல் ஆசாரியன் தகனிக்கவேண்டும்; இவ்வண்ணமாய் அவன் செய்த பாவத்துக்கு ஆசாரியன் பாவநிவிர்த்தி செய்யக்கடவன்; அப்பொழுது அது அவனுக்கு மன்னிக்கப்படும்.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தன் விரலை இரத்தத்தில் தோய்த்து, பரிசுத்த ஸ்தலத்தின் திரைக்கு எதிரே கர்த்தருடைய சந்நிதியில் ஏழுதரம் தெளிக்கக்கடவன்.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தன் விரலை இரத்தத்தில் தோய்த்து, பரிசுத்த ஸ்தலத்தின் திரைக்கு எதிரே கர்த்தருடைய சந்நிதியில் ஏழுதரம் தெளிக்கக்கடவன்.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பின்பு, ஆசாரியன் அந்த இரத்தத்தில் கொஞ்சம் எடுத்து, ஆசரிப்புக் கூடாரத்திலே கர்த்தருடைய சந்நிதியில் இருக்கும் சுகந்த தூபபீடத்துக் கொம்புகளின்மேல் பூசி, காளையினுடைய மற்ற இரத்தம் முழுவதையும் ஆசரிப்புக் கூடாரவாசலுக்கு முன்பாக இருக்கிற தகனபலிபீடத்தின் அடியிலே ஊற்றிவிட்டு,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பின்பு, ஆசாரியன் அந்த இரத்தத்தில் கொஞ்சம் எடுத்து, ஆசரிப்புக் கூடாரத்திலே கர்த்தருடைய சந்நிதியில் இருக்கும் சுகந்த தூபபீடத்துக் கொம்புகளின்மேல் பூசி, காளையினுடைய மற்ற இரத்தம் முழுவதையும் ஆசரிப்புக் கூடாரவாசலுக்கு முன்பாக இருக்கிற தகனபலிபீடத்தின் அடியிலே ஊற்றிவிட்டு,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ஆசரிப்புக் கூடாரத்தில் கர்த்தருடைய சந்நிதியில் இருக்கும் பலிபீடத்தின் கொம்புகளின்மேல் அந்த இரத்தத்தில் கொஞ்சம் பூசி, மற்ற இரத்தமெல்லாம் ஆசரிப்புக் கூடாரவாசலில் இருக்கிற தகனபலிபீடத்தின் அடியிலே ஊற்றிவிட்டு,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பின்பு, ஆசாரியன் அந்த இரத்தத்தில் கொஞ்சம் எடுத்து, ஆசரிப்புக் கூடாரத்திலே கர்த்தருடைய சந்நிதியில் இருக்கும் சுகந்த தூபபீடத்துக் கொம்புகளின்மேல் பூசி, காளையினுடைய மற்ற இரத்தம் முழுவதையும் ஆசரிப்புக் கூடாரவாசலுக்கு முன்பாக இருக்கிற தகனபலிபீடத்தின் அடியிலே ஊற்றிவிட்டு,]]></a:t>
            </a: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பாவநிவாரணபலியான காளையின் எல்லாக் கொழுப்புமாகிய குடல்களை மூடிய கொழுப்பையும், அவைகள்மேல் இருக்கிற கொழுப்பு முழுவதையும்,]]></a:t>
            </a:r>
          </a:p>
        </p:txBody>
      </p:sp>
    </p:spTree>
  </p:cSld>
</p:notes>
</file>

<file path=ppt/notesSlides/notesSlide5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பாவநிவாரணபலியான காளையின் எல்லாக் கொழுப்புமாகிய குடல்களை மூடிய கொழுப்பையும், அவைகள்மேல் இருக்கிற கொழுப்பு முழுவதையும்,]]></a:t>
            </a:r>
          </a:p>
        </p:txBody>
      </p:sp>
    </p:spTree>
  </p:cSld>
</p:notes>
</file>

<file path=ppt/notesSlides/notesSlide5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இரண்டு குண்டிக்காய்களையும், அவைகள்மேல் சிறு குடல்களினிடத்தில் இருக்கிற கொழுப்பையும், குண்டிக்காய்களோடேகூடக் கல்லீரலின்மேல் இருக்கிற ஜவ்வையும்,]]></a:t>
            </a:r>
          </a:p>
        </p:txBody>
      </p:sp>
    </p:spTree>
  </p:cSld>
</p:notes>
</file>

<file path=ppt/notesSlides/notesSlide5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இரண்டு குண்டிக்காய்களையும், அவைகள்மேல் சிறு குடல்களினிடத்தில் இருக்கிற கொழுப்பையும், குண்டிக்காய்களோடேகூடக் கல்லீரலின்மேல் இருக்கிற ஜவ்வையும்,]]></a:t>
            </a:r>
          </a:p>
        </p:txBody>
      </p:sp>
    </p:spTree>
  </p:cSld>
</p:notes>
</file>

<file path=ppt/notesSlides/notesSlide5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சமாதானபலியின் காளையிலிருந்து எடுக்கிறதுபோல அதிலிருந்து எடுத்து, அவைகளைத் தகனபலிபீடத்தின்மேல் தகனிக்கக் கடவன்.]]></a:t>
            </a:r>
          </a:p>
        </p:txBody>
      </p:sp>
    </p:spTree>
  </p:cSld>
</p:notes>
</file>

<file path=ppt/notesSlides/notesSlide5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சமாதானபலியின் காளையிலிருந்து எடுக்கிறதுபோல அதிலிருந்து எடுத்து, அவைகளைத் தகனபலிபீடத்தின்மேல் தகனிக்கக் கடவன்.]]></a:t>
            </a:r>
          </a:p>
        </p:txBody>
      </p:sp>
    </p:spTree>
  </p:cSld>
</p:notes>
</file>

<file path=ppt/notesSlides/notesSlide5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காளையின் தோலையும், அதின் மாம்சம் முழுவதையும், அதின் தலையையும், தொடைகளையும், அதின் குடல்களையும், அதின் சாணியையும்,]]></a:t>
            </a:r>
          </a:p>
        </p:txBody>
      </p:sp>
    </p:spTree>
  </p:cSld>
</p:notes>
</file>

<file path=ppt/notesSlides/notesSlide5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காளை முழுவதையும் பாளயத்துக்குப் புறம்பே சாம்பல் கொட்டுகிற சுத்தமான இடத்திலே கொண்டுபோய், கட்டைகளின்மேல் போட்டு, அக்கினியாலே சுட்டெரிக்கக் கடவன்; சாம்பல் கொட்டியிருக்கிற இடத்திலே அதைச் சுட்டெரிக்கக்கடவன்.]]></a:t>
            </a:r>
          </a:p>
        </p:txBody>
      </p:sp>
    </p:spTree>
  </p:cSld>
</p:notes>
</file>

<file path=ppt/notesSlides/notesSlide5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காளை முழுவதையும் பாளயத்துக்குப் புறம்பே சாம்பல் கொட்டுகிற சுத்தமான இடத்திலே கொண்டுபோய், கட்டைகளின்மேல் போட்டு, அக்கினியாலே சுட்டெரிக்கக் கடவன்; சாம்பல் கொட்டியிருக்கிற இடத்திலே அதைச் சுட்டெரிக்கக்கடவன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அதின் கொழுப்பு முழுவதையும் அதிலிருந்து எடுத்து, பலிபீடத்தின்மேல் தகனித்து,]]></a:t>
            </a:r>
          </a:p>
        </p:txBody>
      </p:sp>
    </p:spTree>
  </p:cSld>
</p:notes>
</file>

<file path=ppt/notesSlides/notesSlide6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இஸ்ரவேல் சபையார் எல்லாரும் அறியாமையினால் பாவஞ்செய்து, காரியம் தங்கள் கண்களுக்கு மறைவாயிருக்கிறதினால், கர்த்தருடைய கட்டளைகளில் யாதொன்றை மீறி, செய்யத்தகாததைச் செய்து, பாவத்துக்குட்பட்டுக் குற்றவாளிகளானால்,]]></a:t>
            </a:r>
          </a:p>
        </p:txBody>
      </p:sp>
    </p:spTree>
  </p:cSld>
</p:notes>
</file>

<file path=ppt/notesSlides/notesSlide6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இஸ்ரவேல் சபையார் எல்லாரும் அறியாமையினால் பாவஞ்செய்து, காரியம் தங்கள் கண்களுக்கு மறைவாயிருக்கிறதினால், கர்த்தருடைய கட்டளைகளில் யாதொன்றை மீறி, செய்யத்தகாததைச் செய்து, பாவத்துக்குட்பட்டுக் குற்றவாளிகளானால்,]]></a:t>
            </a:r>
          </a:p>
        </p:txBody>
      </p:sp>
    </p:spTree>
  </p:cSld>
</p:notes>
</file>

<file path=ppt/notesSlides/notesSlide6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வர்கள் செய்த பாவம் தெரியவரும்போது, சபையார் அந்தப் பாவத்தினிமித்தம் ஒரு இளங்காளையை ஆசரிப்புக் கூடாரத்துக்கு முன்பாகப் பலியிடக் கொண்டுவரவேண்டும்.]]></a:t>
            </a:r>
          </a:p>
        </p:txBody>
      </p:sp>
    </p:spTree>
  </p:cSld>
</p:notes>
</file>

<file path=ppt/notesSlides/notesSlide6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சபையின் மூப்பர் கர்த்தருடைய சந்நிதியில் தங்கள் கைகளை அதின் தலைமேல் வைக்கக்கடவர்கள்; பின்பு கர்த்தருடைய சந்நிதியில் அந்தக் காளையைக் கொல்லவேண்டும்.]]></a:t>
            </a:r>
          </a:p>
        </p:txBody>
      </p:sp>
    </p:spTree>
  </p:cSld>
</p:notes>
</file>

<file path=ppt/notesSlides/notesSlide6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அப்பொழுது அபிஷேகம் பெற்ற ஆசாரியன் அதின் இரத்தத்தில் கொஞ்சம் எடுத்து, ஆசரிப்புக் கூடாரத்தில் கொண்டுவந்து,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பாவநிவாரணபலியின் காளையைச் செய்தபிரகாரம் இந்தக்காளையையும் செய்து, இவ்வண்ணமாய் ஆசாரியன் அவர்களுக்குப் பாவநிவிர்த்தி செய்யக்கடவன்; அப்பொழுது அது அவர்களுக்கு மன்னிக்கப்படும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பாவநிவாரணபலியின் காளையைச் செய்தபிரகாரம் இந்தக்காளையையும் செய்து, இவ்வண்ணமாய் ஆசாரியன் அவர்களுக்குப் பாவநிவிர்த்தி செய்யக்கடவன்; அப்பொழுது அது அவர்களுக்கு மன்னிக்கப்படும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பின்பு காளையைப் பாளயத்துக்குப் புறம்பே கொண்டுபோய், முந்தின காளையைச் சுட்டெரித்ததுபோலச் சுட்டெரிக்கக் கடவன்; இது சபைக்காகச் செய்யப்படும் பாவநிவாரணபலி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75572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2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3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4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5.xml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6.xml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7.xml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8.xml"/>
</Relationships>

</file>

<file path=ppt/slides/_rels/slide5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9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6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0.xml"/>
</Relationships>

</file>

<file path=ppt/slides/_rels/slide6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1.xml"/>
</Relationships>

</file>

<file path=ppt/slides/_rels/slide6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2.xml"/>
</Relationships>

</file>

<file path=ppt/slides/_rels/slide6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3.xml"/>
</Relationships>

</file>

<file path=ppt/slides/_rels/slide6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4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4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ಪಾಪದ ಬಲಿಯಾಗಿ ಇರುವದ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4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ಒಬ್ಬ ಅಧಿಪತಿಯು ಪಾಪಮಾಡಿ ತನ್ನ ದೇವ ರಾದ ಕರ್ತನ ಆಜ್ಞೆಗಳಿಗೆ ವಿರೋಧವಾಗಿ ತಿಳಿಯದೆ ಮಾಡಬಾರದವುಗಳನ್ನು ಮಾಡ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4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ರಾಧಿಯಾಗಿದ್ದರೆ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4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ಇಲ್ಲವೆ ಅವನು ಮಾಡಿದ ಆ ಪಾಪವು ಅವನಿಗೆ ತಿಳಿದು ಬಂದರೆ, ಅವನು ಬಲಿಗಾಗಿ ಮೇಕೆಗಳಲ್ಲಿ ದೋಷವಿಲ್ಲದ ಒಂದು ಗಂಡ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4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ಮರಿಯನ್ನು ತರಬೇಕ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4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ಅವನು ತನ್ನ ಕೈಯನ್ನು ಆ ಮೇಕೆ ತಲೆಯ ಮೇಲೆ ಇಟ್ಟು ಕರ್ತನ ಮುಂದೆ ದಹನಬಲಿಯನ್ನು ವಧಿಸುವ ಸ್ಥಳದಲ್ಲಿ ಅದನ್ನ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4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ವಧಿಸಬೇಕು; ಅದು ಪಾಪದ ಬಲಿಯಾಗಿರುವದ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4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ಯಾಜಕನು ಪಾಪದ ಬಲಿಯ ರಕ್ತವನ್ನು ತನ್ನ ಬೆರಳಿನಿಂದ ತೆಗೆದುಕೊಂಡು ದಹನಬಲಿ ಯಜ್ಞವೇದಿಯ ಕೊಂಬುಗಳ ಮೇಲೆ ಹಚ್ಚಿ ಅದ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4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ರಕ್ತವನ್ನು ದಹನಬಲಿ ಯಜ್ಞವೇದಿಯ ಅಡಿಯಲ್ಲಿ ಹೊಯ್ಯಬೇಕ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4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ಅವರು ಸಮಾಧಾನದ ಯಜ್ಞ ಸಮರ್ಪಣೆಯ ಕೊಬ್ಬಿನಂತೆಯೇ ಅದರ ಎಲ್ಲಾ ಕೊಬ್ಬನ್ನು ಯಜ್ಞವೇದಿಯ ಮೇಲೆ ಸುಡಬೇಕು. ಯಾಜ ಕನು ಅವ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4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ಆ ಯಾಜಕನು ತನ್ನ ಬೆರಳನ್ನು ಸ್ವಲ್ಪ ರಕ್ತದಲ್ಲಿ ಅದ್ದಿ ಅದನ್ನು ಕರ್ತನ ಮುಂದೆ, ಅಂದರೆ ಪರದೆಯ ಮುಂದೆ ಏಳುಸಾರ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4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ಪಾಪದ ವಿಷಯದಲ್ಲಿ ಅವನಿಗೆ ಪ್ರಾಯಶ್ಚಿತ್ತ ಮಾಡಬೇಕು; ಆಗ ಅದು ಅವನಿಗೆ ಕ್ಷಮಿಸಲ್ಪಡುವದ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4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ಸಾಮಾನ್ಯ ಜನರಲ್ಲಿ ಯಾವನಾದರೂ ಮಾಡ ಬಾರದವುಗಳನ್ನು ಕರ್ತನ ಆಜ್ಞೆಗಳಿಗೆ ವಿರೋಧವಾಗಿ ತಿಳಿಯದೆ ಪಾಪಮಾಡ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4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ರಾಧಿಯಾಗಿದ್ದರ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4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ಇಲ್ಲವೆ ಅವನು ಮಾಡಿದ ಪಾಪವು ಅವನಿಗೆ ತಿಳಿದುಬಂದರೆ ಅವನು ಬಲಿಗಾಗಿ ಮೇಕೆಗಳಲ್ಲಿ ದೋಷವಿಲ್ಲದ ಒಂದು ಹೆಣ್ಣ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4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ಮರಿಯನ್ನು ತಾನು ಮಾಡಿದ ಪಾಪಕ್ಕಾಗಿ ತರಬೇಕ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4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ಅವನು ತನ್ನ ಕೈಯನ್ನು ಪಾಪದ ಬಲಿಯ ಮೇಲಿಟ್ಟು ಆ ಪಾಪದ ಬಲಿಯನ್ನು ದಹನಬಲಿಯ ಸ್ಥಳದಲ್ಲಿ ವಧಿಸಬೇಕ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4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ಆಗ ಯಾಜಕನು ತನ್ನ ಬೆರಳಿನಿಂದ ಅದರ ರಕ್ತವನ್ನು ತೆಗೆದುಕೊಂಡು ದಹನ ಬಲಿ ಯಜ್ಞವೇದಿಯ ಕೊಂಬುಗಳಿಗೆ ಹಚ್ಚಿ ಉಳಿದ ಎಲ್ಲ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4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ರಕ್ತವನ್ನು ಆ ಯಜ್ಞವೇದಿಯ ಅಡಿಯಲ್ಲಿ ಹೊಯ್ಯ ಬೇಕ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4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ಅವನು ಸಮಾಧಾನ ಯಜ್ಞ ಸಮರ್ಪಣೆಯ ಕೊಬ್ಬನ್ನು ತೆಗೆದಂತೆ ಅದರ ಎಲ್ಲಾ ಕೊಬ್ಬನ್ನು ತೆಗೆಯ ಬೇಕು; ಯಾಜಕನು ಅದನ್ನ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4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ಯಜ್ಞವೇದಿಯ ಮೇಲೆ ಕರ್ತನಿಗೆ ಸುವಾಸನೆಯನ್ನಾಗಿ ಸುಡಬೇಕು; ಇದಲ್ಲದೆ ಯಾಜಕನು ಅವನಿಗಾಗಿ ಪ್ರಾಯಶ್ಚಿತ್ತಮಾಡ ಬೇಕು. ಆಗ ಅದ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4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ಚಿಮುಕಿಸಬೇಕ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4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ವನಿಗೆ ಕ್ಷಮಿಸಲ್ಪಡುವದ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4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ಇದಲ್ಲದೆ ಕರ್ತನು ಮೋಶೆಯೊಂದಿಗೆ ಮಾತನಾಡಿ ಹೇಳಿದ್ದೇನಂದರೆ--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4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ಇಸ್ರಾ ಯೇಲನ ಮಕ್ಕಳಿಗೆ ಹೇಳಬೇಕಾದದ್ದೇನಂದರೆ--ಒಬ್ಬನು ಕರ್ತನ ಆಜ್ಞೆಗಳಿಗೆ ವಿರೋಧವಾಗಿ ತಿಳಿಯದೆ ಮಾಡಬಾರದವುಗಳನ್ನ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4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ಮಾಡಿ ಪಾಪಿಯಾದರೆ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4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ಅವನು ಪಾಪದ ಬಲಿಗಾಗಿ ಒಂದು ಕುರಿಮರಿ ಯನ್ನು ತರುವದಾದರೆ ದೋಷವಿಲ್ಲದ ಒಂದು ಹೆಣ್ಣನ್ನು ತರಬೇಕು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4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ಜನರು ಪಾಪಮಾಡುವ ಹಾಗೆ ಅಭಿಷಿಕ್ತನಾದ ಯಾಜಕನು ಪಾಪಮಾಡಿದರೆ ಅವನು ತನ್ನ ಪಾಪಕ್ಕಾಗಿ ದೋಷವಿಲ್ಲದ ಒಂದು ಎಳೇ ಹೋರಿಯನ್ನ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4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ಪಾಪದ ಬಲಿಗಾಗಿ ಕರ್ತನಿಗೆ ತರಬೇಕ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4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ಅವನು ಅದರ ತಲೆಯ ಮೇಲೆ ತನ್ನ ಕೈಯನ್ನಿಟ್ಟು ಪಾಪದ ಬಲಿಗಾಗಿ ದಹನಬಲಿಯನ್ನು ವಧಿಸುವ ಸ್ಥಳದಲ್ಲಿ ವಧಿಸಬೇಕ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4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ಅವನು ಆ ಹೋರಿ ಯನ್ನು ಸಭೆಯ ಗುಡಾರದ ಬಾಗಿಲ ಬಳಿಯಲ್ಲಿ ಕರ್ತನ ಎದುರಿಗೆ ತಂದು ತನ್ನ ಕೈಯನ್ನು ಅದರ ತಲೆಯ ಮೇಲಿಟ್ಟು 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4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ಹೋರಿಯನ್ನು ಕರ್ತನ ಮುಂದೆ ವಧಿಸ ಬೇಕ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4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ಇದಲ್ಲದೆ ಅವನು ಸ್ವಲ್ಪ ರಕ್ತ ವನ್ನು ಸಭೆಯ ಗುಡಾರದೊಳಗಿರುವ ಯಜ್ಞವೇದಿಯ ಕೊಂಬುಗಳಿಗೆ ಕರ್ತನ ಎದುರಿನಲ್ಲಿ ಹಚ್ಚ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4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ಯಾಜಕನು ಅದರ ರಕ್ತವನ್ನು ತನ್ನ ಬೆರಳಿನಿಂದ ತೆಗೆದುಕೊಂಡು ದಹನಬಲಿ ಯಜ್ಞವೇದಿಯ ಕೊಂಬುಗಳಿಗೆ ಹಚ್ಚ ಬೇಕು. ಉಳಿದ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4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ಎಲ್ಲಾ ರಕ್ತವನ್ನು ಯಜ್ಞವೇದಿಯ ಅಡಿಯಲ್ಲಿ ಹೊಯ್ಯಬೇಕ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4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ಆಗ ಅಭಿಷಿಕ್ತನಾದ ಯಾಜಕನು ಆ ಹೋರಿ ಯ ರಕ್ತವನ್ನು ತೆಗೆದುಕೊಂಡು ಸಭೆಯ ಗುಡಾರದ ಬಳಿಗೆ ತರಬೇಕ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4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ಇದಲ್ಲದೆ ಸಮಾಧಾನ ಯಜ್ಞ ಸಮರ್ಪಣೆಗಳ ಕುರಿಮರಿಯ ಕೊಬ್ಬಿನಂತೆಯೇ ಅದರ ಎಲ್ಲಾ ಕೊಬ್ಬನ್ನೂ ತೆಗೆಯಬೇಕು; ಯಾಜಕನು ಬೆಂಕಿಯ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4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ಸಮರ್ಪಣೆಗಳನ್ನು ಕರ್ತನಿಗೆ ಮಾಡಿ ದಂತೆಯೇ ಯಜ್ಞವೇದಿಯ ಮೇಲೆ ಅವುಗಳನ್ನು ಸುಡ ಬೇಕು; ಅವನು ಮಾಡಿದ ಪಾಪಕ್ಕೆ ಯಾಜಕನ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4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ಪ್ರಾಯಶ್ಚಿತ್ತ ಮಾಡಬೇಕು, ಆಗ ಅದು ಅವನಿಗೆ ಕ್ಷಮಿಸಲ್ಪಡುವದ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4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ಯಾಜಕನು ತನ್ನ ಬೆರಳನ್ನು ರಕ್ತದಲ್ಲಿ ಅದ್ದಿ ಕರ್ತನ ಮುಂದೆಯೂ ಪವಿತ್ರ ಸ್ಥಳದ ಪರದೆಯ ಮುಂದೆಯೂ ಆ ರಕ್ತವನ್ನು ಏಳ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4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ಸಾರಿ ಚಿಮುಕಿಸಬೇಕ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4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ಯಾಜಕನು ಸ್ವಲ್ಪ ರಕ್ತವನ್ನು ಸಭೆಯ ಗುಡಾರ ದೊಳಗಿರುವ ಸುವಾಸನೆಯುಳ್ಳ ಧೂಪ ಯಜ್ಞವೇದಿಯ ಕೊಂಬುಗಳಿಗೆ ಕರ್ತನ ಮುಂದ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4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ಹಚ್ಚಬೇಕು; ಅಲ್ಲದೆ ಆ ಹೋರಿಯ ಎಲ್ಲಾ ರಕ್ತವನ್ನು ಸಭೆಯ ಗುಡಾರದ ಬಾಗಿಲ ಬಳಿಯಲ್ಲಿರುವ ದಹನಬಲಿ ಯಜ್ಞವೇದಿಯ ಅಡಿಯಲ್ಲ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4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ಉಳಿದ ಎಲ್ಲಾ ರಕ್ತವನ್ನು ಸಭೆಯ ಗುಡಾರದೊಳಗಿರುವ ದಹನ ಬಲಿ ಯಜ್ಞವೇದಿಯ ಅಡಿಯಲ್ಲಿ ಹೊಯ್ಯಬೇಕ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4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ಹೊಯ್ಯಬೇಕ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4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ಅವನು ಪಾಪದ ಬಲಿಗಾಗಿರುವ ಹೋರಿಯ ಎಲ್ಲಾ ಕೊಬ್ಬನ್ನು ಅದರಿಂದ ತೆಗೆಯಬೇಕು; ಕರುಳುಗಳನ್ನು ಮುಚ್ಚುವ ಕೊಬ್ಬನ್ನ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4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ಕರುಳುಗಳ ಮೇಲಿರುವ ಎಲ್ಲಾ ಕೊಬ್ಬನ್ನ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4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ಎರಡು ಮೂತ್ರಜನಕಾಂಗಗಳನ್ನೂ ಪಕ್ಕೆಯ ಬದಿಯಲ್ಲಿರುವ ಕೊಬ್ಬನ್ನೂ ಮೂತ್ರಜನಕಾಂಗಗಳೊಂದಿಗೆ ಕಲಿಜದ ಮೇಲಿರುವ ಪೊರೆಯನ್ನ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4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ವನು ತೆಗೆಯಬೇಕ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4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ಸಮಾಧಾನದ ಯಜ್ಞಸಮರ್ಪಣೆಯನ್ನು ಹೋರಿ ಯಿಂದ ತೆಗೆಯಲ್ಪಟ್ಟಂತೆಯೇ ತೆಗೆಯಬೇಕು; ಯಾಜಕನು ದಹನಬಲಿ ಯಜ್ಞವೇದಿಯ ಮೇಲ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4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ವುಗಳನ್ನು ಸುಡಬೇಕ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4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ಆ ಹೋರಿಯ ಚರ್ಮ ವನ್ನು, ಅದರ ಎಲ್ಲಾ ಮಾಂಸವನ್ನು, ತಲೆ, ಕಾಲುಗಳು, ಕರುಳುಗಳು, ಅದರ ಸಗಣಿಯೊಂದಿಗ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4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ಇಡೀ ಹೋರಿಯನ್ನು ಪಾಳೆಯದ ಆಚೆಗಿರುವ ಶುದ್ಧವಾದ ಸ್ಥಳಕ್ಕೆ ಅಂದರೆ ಬೂದಿ ಚೆಲ್ಲುವ ಸ್ಥಳಕ್ಕೆ ತಂದು ಅದನ್ನು ಕಟ್ಟಿಗೆಯ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4]]>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ಮೇಲೆ ಬೆಂಕಿಯಿಂದ ಸುಡ ಬೇಕು. ಅದನ್ನು ಬೂದಿ ಚೆಲ್ಲುವ ಸ್ಥಳದಲ್ಲಿ ಸುಡಬೇಕ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4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ಅವನು ಅದರ ಎಲ್ಲಾ ಕೊಬ್ಬನ್ನು ತೆಗೆದುಕೊಂಡು ಯಜ್ಞವೇದಿಯ ಮೇಲೆ ಸುಡಬೇಕ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4]]>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ಮಾಡಬಾರದ ಕೆಲಸಗಳನ್ನು ಕರ್ತನ ಆಜ್ಞೆಗಳಿಗೆ ವಿರೋಧವಾಗಿ ಯಾವದನ್ನಾದರೂ ಇಸ್ರಾಯೇಲಿನ ಸಭೆಯವರು ಅರಿಯದೆ ಮಾಡ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4]]>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ರಾಧಿಗಳಾಗಿದ್ದರೆ ಅದು ಸಭೆಗೆ ಕಣ್ಮರೆಯಾಗಿದ್ದರ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4]]>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ಅವರು ಮಾಡಿದ ಪಾಪವು ಗೊತ್ತಾದಾಗ ಆ ಪಾಪಕ್ಕಾಗಿ ಸಭೆಯು ಒಂದು ಎಳೇ ಹೋರಿಯನ್ನು ಸಭೆಯ ಗುಡಾರದ ಮುಂದೆ ತರಬೇಕ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4]]>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ಸಭೆಯ ಹಿರಿಯರು ಕರ್ತನ ಮುಂದೆ ಆ ಹೋರಿಯ ತಲೆಯ ಮೇಲೆ ತಮ್ಮ ಕೈಗಳನ್ನಿಟ್ಟು ಅದನ್ನು ಕರ್ತನ ಮುಂದೆ ವಧಿಸಬೇಕ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4]]>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ಅಭಿಷಿಕ್ತ ನಾದ ನಿಮ್ಮ ಯಾಜಕನು ಆ ಹೋರಿಯ ರಕ್ತವನ್ನು ಸಭೆಯ ಗುಡಾರಕ್ಕೆ ತರಬೇಕ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4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ಪಾಪದ ಬಲಿ ಗಾಗಿ ಇರುವ ಆ ಹೋರಿಗೆ ಮಾಡಿದಂತೆಯೇ ಈ ಹೋರಿಗೂ ಮಾಡಬೇಕು; ಇದಲ್ಲದೆ ಯಾಜಕನು ಅವರಿಗಾಗ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4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ಪ್ರಾಯಶ್ಚಿತ್ತಮಾಡಬೇಕು. ಆಗ ಅದು ಅವರಿಗೆ ಕ್ಷಮಿಸಲ್ಪಡುವದ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4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ಅವನು ಮೊದಲನೆಯ ಹೋರಿಯನ್ನು ಸುಟ್ಟಂತೆಯೇ ಈ ಹೋರಿಯನ್ನು ಪಾಳೆಯದ ಆಚೆಗೆ ತೆಗೆದುಕೊಂಡುಹೋಗಿ ಸುಡ ಬೇಕು. ಅದು ಸಭೆಗ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ಲೇವಿಯಕಾಂಡ : 4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8">
  <a:themeElements>
    <a:clrScheme name="Theme6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2026-09-07T00:04:12Z</dcterms:created>
  <dcterms:modified xsi:type="dcterms:W3CDTF">2026-09-07T00:04:12Z</dcterms:modified>
  <dc:title>ಲೇವಿಯಕಾಂಡ : 4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