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ன்றைக்கு என்னைவிட்டுப் போகிறபோது, பென்யமீன் எல்லையாகிய செல்சாகில் ராகேலின் கல்லறையண்டையில் இரண்டு மனுஷரைக் காண்பாய்; அவர்கள் உன்னைப் பார்த்து: நீ தேடப்போன கழுதைகள் அகப்பட்டது; இதோ, உன் தகப்பன் கழுதைகளின்மேலிருந்த கவலையை விட்டு, உங்களுக்காக விசாரப்பட்டு, என் மகனுக்காக என்னசெய்வேன்? என்கிறான் என்று சொல்லுவ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ன்றைக்கு என்னைவிட்டுப் போகிறபோது, பென்யமீன் எல்லையாகிய செல்சாகில் ராகேலின் கல்லறையண்டையில் இரண்டு மனுஷரைக் காண்பாய்; அவர்கள் உன்னைப் பார்த்து: நீ தேடப்போன கழுதைகள் அகப்பட்டது; இதோ, உன் தகப்பன் கழுதைகளின்மேலிருந்த கவலையை விட்டு, உங்களுக்காக விசாரப்பட்டு, என் மகனுக்காக என்னசெய்வேன்? என்கிறான் என்று சொல்லுவ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அவ்விடத்தை விட்டு அப்புறம் கடந்துபோய், தாபோரிலுள்ள சமபூமியில் சேரும்போது, தேவனைப் பணியும்படி பெத்தேலுக்குப் போகிற மூன்று மனுஷர் அங்கே உன்னைக் கண்டு சந்திப்பார்கள், ஒருவன் மூன்று ஆட்டுக்குட்டிகளையும், இன்னொருவன் மூன்று அப்பங்களையும், வேறொருவன் திராட்சரசமுள்ள ஒரு துருத்தியையும் கொண்டுவந்த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அவ்விடத்தை விட்டு அப்புறம் கடந்துபோய், தாபோரிலுள்ள சமபூமியில் சேரும்போது, தேவனைப் பணியும்படி பெத்தேலுக்குப் போகிற மூன்று மனுஷர் அங்கே உன்னைக் கண்டு சந்திப்பார்கள், ஒருவன் மூன்று ஆட்டுக்குட்டிகளையும், இன்னொருவன் மூன்று அப்பங்களையும், வேறொருவன் திராட்சரசமுள்ள ஒரு துருத்தியையும் கொண்டுவந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அவ்விடத்தை விட்டு அப்புறம் கடந்துபோய், தாபோரிலுள்ள சமபூமியில் சேரும்போது, தேவனைப் பணியும்படி பெத்தேலுக்குப் போகிற மூன்று மனுஷர் அங்கே உன்னைக் கண்டு சந்திப்பார்கள், ஒருவன் மூன்று ஆட்டுக்குட்டிகளையும், இன்னொருவன் மூன்று அப்பங்களையும், வேறொருவன் திராட்சரசமுள்ள ஒரு துருத்தியையும் கொண்டுவந்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னுடைய சுகசெய்தியை விசாரித்து, உனக்கு இரண்டு அப்பங்களைக் கொடுப்பார்கள்; அவைகளை நீ அவர்கள் கையிலே வாங்கவேண்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னுடைய சுகசெய்தியை விசாரித்து, உனக்கு இரண்டு அப்பங்களைக் கொடுப்பார்கள்; அவைகளை நீ அவர்கள் கையிலே வாங்கவேண்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பெலிஸ்தரின் தாணையம் இருக்கிற தேவனுடைய மலைக்குப் போவாய்; அங்கே நீ பட்டணத்திற்குள் பிரவேசிக்கையில், மேடையிலிருந்து இறங்கிவருகிற தீர்க்கதரிசிகளின் கூட்டத்திற்கு எதிர்ப்படுவாய்; அவர்களுக்கு முன்பாகத் தம்புரும் மேளமும் நாகசுரமும் சுரமண்டலமும் போகும்; அவர்கள் தீர்க்கதரிசனம் சொல்லு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பெலிஸ்தரின் தாணையம் இருக்கிற தேவனுடைய மலைக்குப் போவாய்; அங்கே நீ பட்டணத்திற்குள் பிரவேசிக்கையில், மேடையிலிருந்து இறங்கிவருகிற தீர்க்கதரிசிகளின் கூட்டத்திற்கு எதிர்ப்படுவாய்; அவர்களுக்கு முன்பாகத் தம்புரும் மேளமும் நாகசுரமும் சுரமண்டலமும் போகும்; அவர்கள் தீர்க்கதரிசனம் சொல்லுவ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பெலிஸ்தரின் தாணையம் இருக்கிற தேவனுடைய மலைக்குப் போவாய்; அங்கே நீ பட்டணத்திற்குள் பிரவேசிக்கையில், மேடையிலிருந்து இறங்கிவருகிற தீர்க்கதரிசிகளின் கூட்டத்திற்கு எதிர்ப்படுவாய்; அவர்களுக்கு முன்பாகத் தம்புரும் மேளமும் நாகசுரமும் சுரமண்டலமும் போகும்; அவர்கள் தீர்க்கதரிசனம் சொல்லு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வுலும் கிபியாவிலிருக்கிற தன் வீட்டுக்குப் போனான்; இராணுவத்தில் தேவன் எவர்கள் மனதை ஏவினாரோ, அவர்களும் அவனோடேகூடப் போ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பெலிஸ்தரின் தாணையம் இருக்கிற தேவனுடைய மலைக்குப் போவாய்; அங்கே நீ பட்டணத்திற்குள் பிரவேசிக்கையில், மேடையிலிருந்து இறங்கிவருகிற தீர்க்கதரிசிகளின் கூட்டத்திற்கு எதிர்ப்படுவாய்; அவர்களுக்கு முன்பாகத் தம்புரும் மேளமும் நாகசுரமும் சுரமண்டலமும் போகும்; அவர்கள் தீர்க்கதரிசனம் சொல்லுவ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ர்த்தருடைய ஆவி உன்மேல் இறங்குவார்; நீ அவர்களோடேகூடத் தீர்க்கதரிசனம் சொல்லி, வேறு மனுஷனாவாய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ர்த்தருடைய ஆவி உன்மேல் இறங்குவார்; நீ அவர்களோடேகூடத் தீர்க்கதரிசனம் சொல்லி, வேறு மனுஷனாவாய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ந்த அடையாளங்கள் உனக்கு நேரிடும்போது, சமயத்துக்கு ஏற்றபடி நீ செய்; தேவன் உன்னோடே இருக்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ந்த அடையாளங்கள் உனக்கு நேரிடும்போது, சமயத்துக்கு ஏற்றபடி நீ செய்; தேவன் உன்னோடே இருக்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எனக்கு முன்னே கில்காலுக்கு இறங்கிப்போ; சர்வாங்க தகனபலிகளையும் சமாதானபலிகளையும் செலுத்தும்படிக்கு, நான் உன்னிடத்தில் வருவேன்; நான் உன்னிடத்தில் வந்து, நீ செய்ய வேண்டியதை உனக்கு அறிவிக்குமட்டும், ஏழுநாள் காத்திரு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எனக்கு முன்னே கில்காலுக்கு இறங்கிப்போ; சர்வாங்க தகனபலிகளையும் சமாதானபலிகளையும் செலுத்தும்படிக்கு, நான் உன்னிடத்தில் வருவேன்; நான் உன்னிடத்தில் வந்து, நீ செய்ய வேண்டியதை உனக்கு அறிவிக்குமட்டும், ஏழுநாள் காத்திரு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எனக்கு முன்னே கில்காலுக்கு இறங்கிப்போ; சர்வாங்க தகனபலிகளையும் சமாதானபலிகளையும் செலுத்தும்படிக்கு, நான் உன்னிடத்தில் வருவேன்; நான் உன்னிடத்தில் வந்து, நீ செய்ய வேண்டியதை உனக்கு அறிவிக்குமட்டும், ஏழுநாள் காத்திரு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சாமுவேலை விட்டுப் போகும்படி திரும்பினபோது, தேவன் அவனுக்கு வேறே இருதயத்தைக் கொடுத்தார்; அந்த அடையாளங்கள் எல்லாம் அன்றைய தினமே நேரிட்ட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சாமுவேலை விட்டுப் போகும்படி திரும்பினபோது, தேவன் அவனுக்கு வேறே இருதயத்தைக் கொடுத்தார்; அந்த அடையாளங்கள் எல்லாம் அன்றைய தினமே நேரிட்ட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வுலும் கிபியாவிலிருக்கிற தன் வீட்டுக்குப் போனான்; இராணுவத்தில் தேவன் எவர்கள் மனதை ஏவினாரோ, அவர்களும் அவனோடேகூடப் போ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அந்த மலைக்கு வந்த போது, இதோ, தீர்க்கதரிசிகளின் கூட்டம் அவனுக்கு எதிராக வந்தது; அப்பொழுது தேவனுடைய ஆவி அவன்மேல் இறங்கினதினால், அவனும் அவர்களுக்குள்ளே தீர்க்கதரிசனம் சொன்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அந்த மலைக்கு வந்த போது, இதோ, தீர்க்கதரிசிகளின் கூட்டம் அவனுக்கு எதிராக வந்தது; அப்பொழுது தேவனுடைய ஆவி அவன்மேல் இறங்கினதினால், அவனும் அவர்களுக்குள்ளே தீர்க்கதரிசனம் சொன்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முன்னே அவனை அறிந்தவர்கள் எல்லாரும் அவன் தீர்க்கதரிசிகளோடிருந்து, தீர்க்கதரிசனம் சொல்லுகிறதைக் கண்டபோது: கீசின் குமாரனுக்கு வந்தது என்ன? சவுலும் தீர்க்கதரிசிகளில் ஒருவனோ? என்று அந்த ஜனங்கள் ஒருவரோடொருவர் சொல்லிக்கொண்ட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முன்னே அவனை அறிந்தவர்கள் எல்லாரும் அவன் தீர்க்கதரிசிகளோடிருந்து, தீர்க்கதரிசனம் சொல்லுகிறதைக் கண்டபோது: கீசின் குமாரனுக்கு வந்தது என்ன? சவுலும் தீர்க்கதரிசிகளில் ஒருவனோ? என்று அந்த ஜனங்கள் ஒருவரோடொருவர் சொல்லிக்கொண்ட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முன்னே அவனை அறிந்தவர்கள் எல்லாரும் அவன் தீர்க்கதரிசிகளோடிருந்து, தீர்க்கதரிசனம் சொல்லுகிறதைக் கண்டபோது: கீசின் குமாரனுக்கு வந்தது என்ன? சவுலும் தீர்க்கதரிசிகளில் ஒருவனோ? என்று அந்த ஜனங்கள் ஒருவரோடொருவர் சொல்லிக்கொண்ட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ங்கே இருக்கிறவர்களில் ஒருவன்: இவர்களுக்குத் தகப்பன் யார் என்றான்; ஆதலால் சவுலும்; தீர்க்கதரிசிகளில் ஒருவனோ? என்பது பழமொழியாயிற்ற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ங்கே இருக்கிறவர்களில் ஒருவன்: இவர்களுக்குத் தகப்பன் யார் என்றான்; ஆதலால் சவுலும்; தீர்க்கதரிசிகளில் ஒருவனோ? என்பது பழமொழியாயிற்ற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தீர்க்கதரிசனம் சொல்லி முடிந்தபின்பு, மேடையின் மேல் வந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சவுலுடைய சிறிய தகப்பன்: நீங்கள் எங்கே போனீர்கள் என்று அவனையும் அவன் வேலைக்காரனையும் கேட்டான். அதற்கு அவன் நாங்கள் கழுதைகளைத் தேடப்போய், அவைகளை எங்குங் காணாதபடியினால், சாமுவேலிடத்துக்குப் போனோம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சவுலுடைய சிறிய தகப்பன்: நீங்கள் எங்கே போனீர்கள் என்று அவனையும் அவன் வேலைக்காரனையும் கேட்டான். அதற்கு அவன் நாங்கள் கழுதைகளைத் தேடப்போய், அவைகளை எங்குங் காணாதபடியினால், சாமுவேலிடத்துக்குப் போனோம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னாலும் பேலியாளின் மக்கள்: இவனா நம்மை ரட்சிக்கப்போகிறவன் என்று சொல்லி, அவனுக்குக் காணிக்கை கொண்டு வராமல் அவனை அசட்டைபண்ணினார்கள்; அவனோ காதுகேளாதவன் போல இரு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சவுலின் சிறியதகப்பன்: சாமுவேல் உங்களுக்குச் சொன்னது என்ன? அதைச் சொல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வுல் தன் சிறியதகப்பனைப் பார்த்து: கழுதைகள் அகப்பட்டது என்று எங்களுக்குத் தீர்மானமாய்ச் சொன்னார் என்றான்; ஆனாலும் ராஜ்யபாரத்தைப்பற்றிச் சாமுவேல் சொன்னதை அவனுக்கு அறிவிக்கவில்லை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வுல் தன் சிறியதகப்பனைப் பார்த்து: கழுதைகள் அகப்பட்டது என்று எங்களுக்குத் தீர்மானமாய்ச் சொன்னார் என்றான்; ஆனாலும் ராஜ்யபாரத்தைப்பற்றிச் சாமுவேல் சொன்னதை அவனுக்கு அறிவிக்கவில்லை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ாமுவேல் ஜனங்களை மிஸ்பாவிலே கர்த்தரிடத்தில் வரவழைத்த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ஸ்ரவேல் புத்திரரை நோக்கி: இஸ்ரவேலின் தேவனாகிய கர்த்தர் சொல்லுகிறது என்னவென்றால், நான் இஸ்ரவேலை எகிப்திலிருந்து புறப்படப்பண்ணி, உங்களை எகிப்தியர் கைக்கும், உங்களை இறுகப்பிடித்த எல்லா ராஜ்யத்தாரின் கைக்கும் நீங்கலாக்கிவிட்ட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ஸ்ரவேல் புத்திரரை நோக்கி: இஸ்ரவேலின் தேவனாகிய கர்த்தர் சொல்லுகிறது என்னவென்றால், நான் இஸ்ரவேலை எகிப்திலிருந்து புறப்படப்பண்ணி, உங்களை எகிப்தியர் கைக்கும், உங்களை இறுகப்பிடித்த எல்லா ராஜ்யத்தாரின் கைக்கும் நீங்கலாக்கிவிட்ட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ஸ்ரவேல் புத்திரரை நோக்கி: இஸ்ரவேலின் தேவனாகிய கர்த்தர் சொல்லுகிறது என்னவென்றால், நான் இஸ்ரவேலை எகிப்திலிருந்து புறப்படப்பண்ணி, உங்களை எகிப்தியர் கைக்கும், உங்களை இறுகப்பிடித்த எல்லா ராஜ்யத்தாரின் கைக்கும் நீங்கலாக்கிவிட்ட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ோ உங்களுடைய எல்லாத்தீங்குகளுக்கும் நெருக்கங்களுக்கும் உங்களை நீங்கலாக்கி ரட்சித்த உங்கள் தேவனை இந்நாளிலே புறக்கணித்து, ஒரு ராஜாவை எங்கள்மேல் ஏற்படுத்தும் என்று அவரிடத்தில் கேட்டுக்கொண்டீர்கள்; இப்பொழுது கர்த்தருடைய சந்நிதியில் உங்கள் வம்சங்களின்படியேயும், ஆயிரங்களான உங்கள் சேர்வைகளின்படியேயும், வந்து நில்லுங்கள்;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ோ உங்களுடைய எல்லாத்தீங்குகளுக்கும் நெருக்கங்களுக்கும் உங்களை நீங்கலாக்கி ரட்சித்த உங்கள் தேவனை இந்நாளிலே புறக்கணித்து, ஒரு ராஜாவை எங்கள்மேல் ஏற்படுத்தும் என்று அவரிடத்தில் கேட்டுக்கொண்டீர்கள்; இப்பொழுது கர்த்தருடைய சந்நிதியில் உங்கள் வம்சங்களின்படியேயும், ஆயிரங்களான உங்கள் சேர்வைகளின்படியேயும், வந்து நில்லுங்கள்;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ோ உங்களுடைய எல்லாத்தீங்குகளுக்கும் நெருக்கங்களுக்கும் உங்களை நீங்கலாக்கி ரட்சித்த உங்கள் தேவனை இந்நாளிலே புறக்கணித்து, ஒரு ராஜாவை எங்கள்மேல் ஏற்படுத்தும் என்று அவரிடத்தில் கேட்டுக்கொண்டீர்கள்; இப்பொழுது கர்த்தருடைய சந்நிதியில் உங்கள் வம்சங்களின்படியேயும், ஆயிரங்களான உங்கள் சேர்வைகளின்படியேயும், வந்து நில்லுங்கள்;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னாலும் பேலியாளின் மக்கள்: இவனா நம்மை ரட்சிக்கப்போகிறவன் என்று சொல்லி, அவனுக்குக் காணிக்கை கொண்டு வராமல் அவனை அசட்டைபண்ணினார்கள்; அவனோ காதுகேளாதவன் போல இருந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ாமுவேல் இஸ்ரவேலின் கோத்திரங்களையெல்லாம் சேரப்பண்ணினபின்பு பென்யமீன் கோத்திரத்தின்மேல் சீட்டு விழுந்த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ாமுவேல் இஸ்ரவேலின் கோத்திரங்களையெல்லாம் சேரப்பண்ணினபின்பு பென்யமீன் கோத்திரத்தின்மேல் சீட்டு விழுந்த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பென்யமீன் கோத்திரத்தை அதினுடைய குடும்பங்களின்படியே சேரப்பண்ணினபின்பு, மாத்திரி குடும்பத்தின்மேலும், அதிலே கீசின் குமாரனாகிய சவுலின்மேலும், சீட்டு விழுந்தது; அவனைத் தேடினபோது, அவன் அகப்படவில்லை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பென்யமீன் கோத்திரத்தை அதினுடைய குடும்பங்களின்படியே சேரப்பண்ணினபின்பு, மாத்திரி குடும்பத்தின்மேலும், அதிலே கீசின் குமாரனாகிய சவுலின்மேலும், சீட்டு விழுந்தது; அவனைத் தேடினபோது, அவன் அகப்படவில்லை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இனி இங்கே வருவானா என்று அவர்கள் திரும்பக் கர்த்தரிடத்தில் விசாரித்தபோது: இதோ, அவன் தளவாடங்களிருக்கிற இடத்திலே ஒளித்துக்கொண்டிருக்கிறான் என்று கர்த்தர் சொன்ன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இனி இங்கே வருவானா என்று அவர்கள் திரும்பக் கர்த்தரிடத்தில் விசாரித்தபோது: இதோ, அவன் தளவாடங்களிருக்கிற இடத்திலே ஒளித்துக்கொண்டிருக்கிறான் என்று கர்த்தர் சொன்ன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அவர்கள் ஓடி, அங்கேயிருந்து அவனை அழைத்துக்கொண்டுவந்தார்கள்; அவன் ஜனங்கள் நடுவே வந்து நின்றபோது, எல்லா ஜனங்களும் அவன் தோளுக்குக் கீழாயிருக்கத்தக்க உயரமுள்ளவனாயிருந்த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அவர்கள் ஓடி, அங்கேயிருந்து அவனை அழைத்துக்கொண்டுவந்தார்கள்; அவன் ஜனங்கள் நடுவே வந்து நின்றபோது, எல்லா ஜனங்களும் அவன் தோளுக்குக் கீழாயிருக்கத்தக்க உயரமுள்ளவனாயிருந்த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சாமுவேல் எல்லா ஜனங்களையும் நோக்கி: கர்த்தர் தெரிந்துகொண்டவனைப் பாருங்கள், சமஸ்த ஜனங்களுக்குள்ளும் அவனுக்குச் சமானமானவன் இல்லை என்றான்; அப்பொழுது ஜனங்கள் எல்லாரும் ஆர்ப்பரித்து: ராஜா வாழ்க என்ற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சாமுவேல் எல்லா ஜனங்களையும் நோக்கி: கர்த்தர் தெரிந்துகொண்டவனைப் பாருங்கள், சமஸ்த ஜனங்களுக்குள்ளும் அவனுக்குச் சமானமானவன் இல்லை என்றான்; அப்பொழுது ஜனங்கள் எல்லாரும் ஆர்ப்பரித்து: ராஜா வாழ்க என்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சாமுவேல் தைலக்குப்பியை எடுத்து, அவன் தலையின் மேல் வார்த்து, அவனை முத்தஞ்செய்து: கர்த்தர் உன்னைத் தம்முடைய சுதந்தரத்தின்மேல் தலைவனாக அபிஷேகம் பண்ணினார் அல்லவா?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ாமுவேல் ராஜாங்கத்தின் முறையை ஜனங்களுக்குத் தெரிவித்து, அதை ஒரு புஸ்தகத்தில் எழுதி, கர்த்தருடைய சந்நிதியில் வைத்து, ஜனங்களையெல்லாம் அவரவர் வீட்டுக்கு அனுப்பிவிட்ட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ாமுவேல் ராஜாங்கத்தின் முறையை ஜனங்களுக்குத் தெரிவித்து, அதை ஒரு புஸ்தகத்தில் எழுதி, கர்த்தருடைய சந்நிதியில் வைத்து, ஜனங்களையெல்லாம் அவரவர் வீட்டுக்கு அனுப்பிவிட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சாமுவேல் தைலக்குப்பியை எடுத்து, அவன் தலையின் மேல் வார்த்து, அவனை முத்தஞ்செய்து: கர்த்தர் உன்னைத் தம்முடைய சுதந்தரத்தின்மேல் தலைவனாக அபிஷேகம் பண்ணினார் அல்லவா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ன்றைக்கு என்னைவிட்டுப் போகிறபோது, பென்யமீன் எல்லையாகிய செல்சாகில் ராகேலின் கல்லறையண்டையில் இரண்டு மனுஷரைக் காண்பாய்; அவர்கள் உன்னைப் பார்த்து: நீ தேடப்போன கழுதைகள் அகப்பட்டது; இதோ, உன் தகப்பன் கழுதைகளின்மேலிருந்த கவலையை விட்டு, உங்களுக்காக விசாரப்பட்டு, என் மகனுக்காக என்னசெய்வேன்? என்கிறான் என்று சொல்லுவ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ன்றைக்கு என்னைவிட்டுப் போகிறபோது, பென்யமீன் எல்லையாகிய செல்சாகில் ராகேலின் கல்லறையண்டையில் இரண்டு மனுஷரைக் காண்பாய்; அவர்கள் உன்னைப் பார்த்து: நீ தேடப்போன கழுதைகள் அகப்பட்டது; இதோ, உன் தகப்பன் கழுதைகளின்மேலிருந்த கவலையை விட்டு, உங்களுக்காக விசாரப்பட்டு, என் மகனுக்காக என்னசெய்வேன்? என்கிறான் என்று சொல்லுவ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65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, your father has left the care of the asses, and sorrows for you, saying, What shall I do for 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en shall you go on forward from thence, and you shall come to the plain of Tabor, and th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meet you three men going up to God to Bethel, one carrying three kids, and another carry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ree loaves of bread, and another carrying a bottle of win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y will salute you, and give you two loaves of bread; which you shall receive of the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n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fter that you shall come to the hill of God, where is the garrison of the Philistines: and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come to pass, when you are come thither to the city, that you shall meet a company of prophet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ing down from the high place with a psaltery, and a timbrel, and a pipe, and a harp, before them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Saul also went home to Gibeah; and there went with him a band of men, whose hearts God ha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y shall prophes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 Spirit of the LORD will come upon you, and you shall prophesy with them, and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urned into another m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let it be, when these signs are come unto you, that you do as occasion serve you; for God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you shall go down before me to Gilgal; and, behold, I will come down unto you, to offer bur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ferings, and to sacrifice sacrifices of peace offerings: seven days shall you tarry, till I co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you, and show you what you shall d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it was so, that when he had turned his back to go from Samuel, God gave him another hear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ll those signs came to pass that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uch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when they came thither to the hill, behold, a company of prophets met him; and the Spiri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came upon him, and he prophesied among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it came to pass, when all that knew him in time past saw that, behold, he prophesied amo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rophets, then the people said one to another, What is this that has come unto the son of Kish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 Saul also among the prophet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one of the same place answered and said, But who is their father? Therefore it became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, Is Saul also among the prophet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when he had made an end of prophesying, he came to the high pla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Saul's uncle said unto him and to his servant, Where went all of you? And he said, To see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asses: and when we saw that they were no where, we came to Samu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But the children of Belial said, How shall this man save us? And they despised him, and brough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Saul's uncle said, Tell me, I pray you, what Samuel said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Saul said unto his uncle, He told us plainly that the asses were found. But of the matter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kingdom, whereof Samuel spoke, he told him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Samuel called the people together unto the LORD to Mizpeh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said unto the children of Israel, Thus says the LORD God of Israel, I brought up Israel o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Egypt, and delivered you out of the hand of the Egyptians, and out of the hand of all kingdom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of them that oppressed you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all of you have this day rejected your God, who himself saved you out of all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dversities and your tribulations; and all of you have said unto him, Nay, but set a king over 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w therefore present yourselves before the LORD by your tribes, and by your thousan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 presents. But he held his pea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when Samuel had caused all the tribes of Israel to come near, the tribe of Benjamin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k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When he had caused the tribe of Benjamin to come near by their families, the family of Matri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ken, and Saul the son of Kish was taken: and when they sought him, he could not be fou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erefore they enquired of the LORD further, if the man should yet come thither. And the LO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swered, Behold he has hid himself among the stuf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they ran and fetched him thence: and when he stood among the people, he was higher than an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people from his shoulders and upwa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Samuel said to all the people, See all of you him whom the LORD has chosen, that there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ne like him among all the people? And all the people shouted, and said, God save the k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n Samuel took a vial of oil, and poured it upon his head, and kissed him, and said, Is it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n Samuel told the people the manner of the kingdom, and wrote it in a book, and laid it up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fore the LORD. And Samuel sent all the people away, every man to his hou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cause the LORD has anointed you to be captain over his inheritanc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When you are departed from me to day, then you shall find two men by Rachel's tomb in the bord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Benjamin at Zelzah; and they will say unto you, The asses which you went to seek are found: an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2026-09-07T05:50:37Z</dcterms:created>
  <dcterms:modified xsi:type="dcterms:W3CDTF">2026-09-07T05:50:37Z</dcterms:modified>
  <dc:title>1 Samuel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