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க்கும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யம் சூழ்ந்த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க்க வல்ல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ு போன உந்தன் வாழ்வில் –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ை ஏற்றுவார்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ம் நிறைந்த உ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நம்பிக்கை கொடுப்ப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யை சந்தித்த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்தைத் தருப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்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லோகத்தி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பெரிய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ால் வருந்திடும்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யாவையும் நீக்கி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2026-07-31T21:06:24Z</dcterms:created>
  <dcterms:modified xsi:type="dcterms:W3CDTF">2026-07-31T21:06:24Z</dcterms:modified>
  <dc:title>துதிப் பாடல்கள் : 445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