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பாட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பாட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ந்து பாட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பாட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த்து பாட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-1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ங்களை விரித்த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ை படைத்த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ல்லவர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ரியனை நிறுத்திய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ரனை படைத்த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ைப் பிளந்த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ர்களை அழித்த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ைக் கவிழ்த்த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ைத் தந்தவரை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நினைத்தவரை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வரை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ம் தருபவ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ன் தேவனை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ை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செய்பவரை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2026-07-30T22:30:26Z</dcterms:created>
  <dcterms:modified xsi:type="dcterms:W3CDTF">2026-07-30T22:30:26Z</dcterms:modified>
  <dc:title>துதிப் பாடல்கள் : 1023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