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துதிக்கிறோம்,
யாவுக்கும் வல்ல பிதாவே
உம்மை பணிகிறோம்,
ஸ்வாமீ ராஜாதி ராஜாவே
உமது மா
மகிமைக்காக, கர்த்தா
ஸ்தேத்திரம் சொல்லுகிற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வே, இரங்கும்;
சுதனே, கடன் செலுத்தி,
லோகத்தின் பாவத்தை நீக்கிடும்
தெய்வாட்டுக்குட்டி,
எங்கள் மனு
கேளும்: பிதாவினது
ஆசனத் தோழா, இரங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த்திய பிதாவின்
மகிமையில், இயேசுவே, நீரே
பரிசுத்தாவியோடேகமாய்
ஆளுகிறீரே,
ஏகமாய் நீர்
அர்ச்சிக்கப்படுகிறீர்,
உன்னத கர்த்தரே, ஆ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2026-07-30T22:30:51Z</dcterms:created>
  <dcterms:modified xsi:type="dcterms:W3CDTF">2026-07-30T22:30:51Z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