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honoured, how dear, that sacred abode, 
Where Christians draw near their Father and God I
'Mid worldly commotion, my wearied 
soul faints 
For the house of devotion, the home of Thy saints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birds have their home, they fix 
on their nest ; 
Wherever they roam, they turn to their rest : 
From them fondly learning, my soul 
would take wing ; 
To Thee so returning, my God and my K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happy the choirs who praise Thee 
above !  
What joy tunes their lyres ! their worship is love.
Yet safe in Thy keeping and happy they be 
In this world of weeping, whose strength is in Th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gh rugged their way, they drink, as they go, 
Of springs that convey new life as they flow :
The God they rely on, their strength 
shall renew, 
Till each, brought to Zion, His glory shall view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hou Hearer of prayer, still grant me 
a place [courts of Thy grace : 
Where Christians repair to the 
More blest, beyond measure, one day 
so employed, [lings enjoyed. 
Than years of vain pleasure by world-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The Lord is a Sun, the Lord is a Shield; 
What grace has begun, with glory is sealed.
He hears the distressed, He succours the just :  
And they shall be blessed who make Him their trus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2026-07-09T08:53:58Z</dcterms:created>
  <dcterms:modified xsi:type="dcterms:W3CDTF">2026-07-09T08:53:58Z</dcterms:modified>
  <dc:title>Hymn : 213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