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ியாத யூதர்கள் வைராக்கியங்கொண்டு வீணராகிய சில பொல்லாதவர்களைச் சேர்த்துக்கொண்டு கூட்டங்கூடி, பட்டணத்தில் அமளியுண்டாக்கி, யாசோனுடைய வீட்டை வளைந்துகொண்டு, அவர்களைப் பட்டணத்தாருக்கு முன்பாக இழுத்துக்கொண்டுவர வகைதேட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ியாத யூதர்கள் வைராக்கியங்கொண்டு வீணராகிய சில பொல்லாதவர்களைச் சேர்த்துக்கொண்டு கூட்டங்கூடி, பட்டணத்தில் அமளியுண்டாக்கி, யாசோனுடைய வீட்டை வளைந்துகொண்டு, அவர்களைப் பட்டணத்தாருக்கு முன்பாக இழுத்துக்கொண்டுவர வகைதேட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சுவாசியாத யூதர்கள் வைராக்கியங்கொண்டு வீணராகிய சில பொல்லாதவர்களைச் சேர்த்துக்கொண்டு கூட்டங்கூடி, பட்டணத்தில் அமளியுண்டாக்கி, யாசோனுடைய வீட்டை வளைந்துகொண்டு, அவர்களைப் பட்டணத்தாருக்கு முன்பாக இழுத்துக்கொண்டுவர வகைதேட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ைக் காணாமல், யாசோனையும் சில சகோதரையும் பட்டணத்து அதிகாரிகளிடத்தில் இழுத்துக்கொண்டுவந்து: உலகத்தைக் கலக்குகிறவர்கள் இங்கேயும் வந்திருக்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ைக் காணாமல், யாசோனையும் சில சகோதரையும் பட்டணத்து அதிகாரிகளிடத்தில் இழுத்துக்கொண்டுவந்து: உலகத்தைக் கலக்குகிறவர்கள் இங்கேயும் வந்திருக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ர்களை யாசோன் ஏற்றுக்கொண்டான். இவர்களெல்லாரும் இயேசு என்னும் வேறொருவனை ராஜா என்று சொல்லி, இராயனுடைய கட்டளைகளுக்கு விரோதமாகச் செய்கிறார்களென்று கூக்குரலிட்ட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ர்களை யாசோன் ஏற்றுக்கொண்டான். இவர்களெல்லாரும் இயேசு என்னும் வேறொருவனை ராஜா என்று சொல்லி, இராயனுடைய கட்டளைகளுக்கு விரோதமாகச் செய்கிறார்களென்று கூக்குரலிட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ைக் கேட்டுக்கொண்டிருந்த ஜனங்களையும் பட்டணத்து அதிகாரிகளையும் கலங்கப்பண்ண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கள் யாசோனிடத்திலும் மற்றவர்களிடத்திலும் ஜாமீன் வாங்கிக்கொண்டு, அவர்களை விட்டுவிட்டார்கள்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சகோதரர் இராத்திரிகாலத்திலே பவுலையும் சீலாவையும் பெரோயா பட்டணத்துக்கு அனுப்பிவிட்டார்கள்; அவர்கள் அங்கே சேர்ந்து, யூதருடைய ஜெபஆலயத்திற்குப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அம்பிபோலி பட்டணத்தையும் அப்பொலோனியா பட்டணத்தையும் கடந்து, தெசலோனிக்கே பட்டணத்துக்கு வந்தார்கள்; அங்கே யூதருக்கு ஒரு ஜெபஆலயம் இ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சகோதரர் இராத்திரிகாலத்திலே பவுலையும் சீலாவையும் பெரோயா பட்டணத்துக்கு அனுப்பிவிட்டார்கள்; அவர்கள் அங்கே சேர்ந்து, யூதருடைய ஜெபஆலயத்திற்குப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ட்டணத்தார் மனோவாஞ்சையாய் வசனத்தை ஏற்றுக்கொண்டு, காரியங்கள் இப்படியிருக்கிறதா என்று தினந்தோறும் வேதவாக்கியங்களை ஆராய்ந்துபார்த்ததினால், தெசலோனிக்கேயில் உள்ளவர்களைப்பார்க்கிலும் நற்குணசாலிகளாயி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ட்டணத்தார் மனோவாஞ்சையாய் வசனத்தை ஏற்றுக்கொண்டு, காரியங்கள் இப்படியிருக்கிறதா என்று தினந்தோறும் வேதவாக்கியங்களை ஆராய்ந்துபார்த்ததினால், தெசலோனிக்கேயில் உள்ளவர்களைப்பார்க்கிலும் நற்குணசாலிகளாயிரு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ால் அவர்களில் அநேகம்பேரும் கனம்பொருந்திய கிரேக்கரில் அநேக ஸ்திரீகளும் புருஷர்களும் விசுவாசி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ால் அவர்களில் அநேகம்பேரும் கனம்பொருந்திய கிரேக்கரில் அநேக ஸ்திரீகளும் புருஷர்களும் விசுவாச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ோயாவிலும் தேவவசனம் பவுலினால் அறிவிக்கப்படுகிறதென்று தெசலோனிக்கேயரான யூதர்கள் அறிந்தபோது அங்கேயும் வந்து, ஜனங்களைக் கிளப்பிவிட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ரோயாவிலும் தேவவசனம் பவுலினால் அறிவிக்கப்படுகிறதென்று தெசலோனிக்கேயரான யூதர்கள் அறிந்தபோது அங்கேயும் வந்து, ஜனங்களைக் கிளப்பிவிட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டனே சகோதரர் பவுலைச் சமுத்திரவழியாய்ப் போக அனுப்பிவிட்டார்கள். சீலாவும் தீமோத்தேயும் அங்கே தங்கிய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டனே சகோதரர் பவுலைச் சமுத்திரவழியாய்ப் போக அனுப்பிவிட்டார்கள். சீலாவும் தீமோத்தேயும் அங்கே தங்கிய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வுலை வழிநடத்தினவர்கள் அவனை அத்தேனே பட்டணம்வரைக்கும் அழைத்துக்கொண்டுபோய்; அங்கே சீலாவும் தீமோத்தேயும் அதிசீக்கிரமாகத் தன்னிடத்திற்கு வரும்படி அவர்களுக்குச் சொல்லக் கட்டளை பெற்றுக்கொண்டு புறப்பட்டுப்போ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அம்பிபோலி பட்டணத்தையும் அப்பொலோனியா பட்டணத்தையும் கடந்து, தெசலோனிக்கே பட்டணத்துக்கு வந்தார்கள்; அங்கே யூதருக்கு ஒரு ஜெபஆலயம் இ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வுலை வழிநடத்தினவர்கள் அவனை அத்தேனே பட்டணம்வரைக்கும் அழைத்துக்கொண்டுபோய்; அங்கே சீலாவும் தீமோத்தேயும் அதிசீக்கிரமாகத் தன்னிடத்திற்கு வரும்படி அவர்களுக்குச் சொல்லக் கட்டளை பெற்றுக்கொண்டு புறப்பட்டுப்போ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்தேனே பட்டணத்தில் பவுல் அவர்களுக்காகக் காத்துக்கொண்டிருக்கையில், அந்தப் பட்டணம் விக்கிரகங்களால் நிறைந்திருக்கிறதைக் கண்டு, தன் ஆவியில் மிகுந்த வைராக்கியமடைந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்தேனே பட்டணத்தில் பவுல் அவர்களுக்காகக் காத்துக்கொண்டிருக்கையில், அந்தப் பட்டணம் விக்கிரகங்களால் நிறைந்திருக்கிறதைக் கண்டு, தன் ஆவியில் மிகுந்த வைராக்கியமடைந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ெப ஆலயத்தில் யூதரோடும், பக்தியுள்ளவர்களோடும், சந்தைவெளியில் எதிர்ப்பட்டவர்களோடும் தினந்தோறும் சம்பாஷாணைபண்ணினான்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ஜெப ஆலயத்தில் யூதரோடும், பக்தியுள்ளவர்களோடும், சந்தைவெளியில் எதிர்ப்பட்டவர்களோடும் தினந்தோறும் சம்பாஷாணைபண்ணினான்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எப்பிக்கூரரும் ஸ்தோயிக்கருமான ஞானிகளில் சிலர் அவனுடனே வாக்குவாதம்பண்ணினார்கள். சிலர்: இந்த வாயாடி என்ன பேசப்போகிறான் என்றார்கள். சிலர்: இவன் அந்நிய தேவதைகளை அறிவிக்கிறவனாகக் காண்கிறது என்றார்கள். அவன் இயேசுவையும் உயிர்த்தெழுதலையும் அவர்களுக்குப் பிரசங்கித்தபடியினாலே அப்படிச் சொன்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எப்பிக்கூரரும் ஸ்தோயிக்கருமான ஞானிகளில் சிலர் அவனுடனே வாக்குவாதம்பண்ணினார்கள். சிலர்: இந்த வாயாடி என்ன பேசப்போகிறான் என்றார்கள். சிலர்: இவன் அந்நிய தேவதைகளை அறிவிக்கிறவனாகக் காண்கிறது என்றார்கள். அவன் இயேசுவையும் உயிர்த்தெழுதலையும் அவர்களுக்குப் பிரசங்கித்தபடியினாலே அப்படிச் சொன்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எப்பிக்கூரரும் ஸ்தோயிக்கருமான ஞானிகளில் சிலர் அவனுடனே வாக்குவாதம்பண்ணினார்கள். சிலர்: இந்த வாயாடி என்ன பேசப்போகிறான் என்றார்கள். சிலர்: இவன் அந்நிய தேவதைகளை அறிவிக்கிறவனாகக் காண்கிறது என்றார்கள். அவன் இயேசுவையும் உயிர்த்தெழுதலையும் அவர்களுக்குப் பிரசங்கித்தபடியினாலே அப்படிச் சொன்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ை மார்ஸ் மேடைக்கு அழைத்துக்கொண்டுபோய்: நீ சொல்லுகிற புதிதான உபதேசம் இன்னதென்று நாங்கள் அறியலாம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ை மார்ஸ் மேடைக்கு அழைத்துக்கொண்டுபோய்: நீ சொல்லுகிற புதிதான உபதேசம் இன்னதென்று நாங்கள் அறியலாமா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வுல் தன் வழக்கத்தின்படியே அவர்களிடத்தில் போய், மூன்று ஓய்வுநாட்களில் வேதவாக்கியங்களின் நியாயங்களை எடுத்து அவர்களுடனே சம்பாஷி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ூதனமான காரியங்களை எங்கள் காதுகள் கேட்கப்பண்ணுகிறாய்; அவைகளின் கருத்து இன்னதென்று அறிய மனதாயிருக்கிறோம்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ூதனமான காரியங்களை எங்கள் காதுகள் கேட்கப்பண்ணுகிறாய்; அவைகளின் கருத்து இன்னதென்று அறிய மனதாயிருக்கிறோம்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அத்தேனே பட்டணத்தாரெல்லாரும், அங்கே தங்குகிற அந்நியரும், நவமான காரியங்களைச் சொல்லுகிறதிலும் கேட்கிறதிலுமேயொழிய வேறொன்றிலும் பொழுதுபோக்குகிறத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அத்தேனே பட்டணத்தாரெல்லாரும், அங்கே தங்குகிற அந்நியரும், நவமான காரியங்களைச் சொல்லுகிறதிலும் கேட்கிறதிலுமேயொழிய வேறொன்றிலும் பொழுதுபோக்குகிறத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பவுல் மார்ஸ் மேடையின் நடுவிலே நின்று: அத்தேனரே, எந்த விஷயத்திலும் நீங்கள் மிகுந்த தேவதாபக்தியுள்ளவர்களென்று காண்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பவுல் மார்ஸ் மேடையின் நடுவிலே நின்று: அத்தேனரே, எந்த விஷயத்திலும் நீங்கள் மிகுந்த தேவதாபக்தியுள்ளவர்களென்று காண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ப்படியென்றால், நான் சுற்றித்திரிந்து, உங்கள் ஆராதனைக்குரியவைகளைக் கவனித்துப் பார்த்தபொழுது, அறிப்படாத தேவனுக்கு என்று எழுதியிருக்கிற ஒரு பலிபீடத்தைக் கண்டேன்; நீங்கள் அறியாமல் ஆராதிக்கிற அவரையே நான் உங்களுக்கு அறிவிக்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ப்படியென்றால், நான் சுற்றித்திரிந்து, உங்கள் ஆராதனைக்குரியவைகளைக் கவனித்துப் பார்த்தபொழுது, அறிப்படாத தேவனுக்கு என்று எழுதியிருக்கிற ஒரு பலிபீடத்தைக் கண்டேன்; நீங்கள் அறியாமல் ஆராதிக்கிற அவரையே நான் உங்களுக்கு அறிவிக்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லகத்தையும் அதிலுள்ள யாவற்றையும் உண்டாக்கின தேவனானவர் வானத்திற்கும் பூமிக்கும் ஆண்டவராயிருக்கிறபடியால் கைகளினால் கட்டப்பட்ட கோவில்களில் அவர் வாசம்பண்ணுகிறத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லகத்தையும் அதிலுள்ள யாவற்றையும் உண்டாக்கின தேவனானவர் வானத்திற்கும் பூமிக்கும் ஆண்டவராயிருக்கிறபடியால் கைகளினால் கட்டப்பட்ட கோவில்களில் அவர் வாசம்பண்ணுகிறத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வுல் தன் வழக்கத்தின்படியே அவர்களிடத்தில் போய், மூன்று ஓய்வுநாட்களில் வேதவாக்கியங்களின் நியாயங்களை எடுத்து அவர்களுடனே சம்பாஷித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ருக்கும் ஜீவனையும் சுவாசத்தையும் சகலத்தையும் கொடுக்கிற அவர், தமக்கு யாதொன்று தேவையானதுபோல, மனுஷர் கைகளால் பணிவிடைகொள்ளுகிறதும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ருக்கும் ஜீவனையும் சுவாசத்தையும் சகலத்தையும் கொடுக்கிற அவர், தமக்கு யாதொன்று தேவையானதுபோல, மனுஷர் கைகளால் பணிவிடைகொள்ளுகிறதும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னுஷஜாதியான சகல ஜனங்களையும் அவர் ஒரே இரத்தத்தினாலே தோன்றப்பண்ணி, பூமியின்மீதெங்கும் குடியிக்கச்செய்து, முன் தீர்மானிக்கப்பட்ட காலங்களையும் அவர்கள் குடியிருப்பின் எல்லைகளையும் குறித்திருக்கிறார்;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னுஷஜாதியான சகல ஜனங்களையும் அவர் ஒரே இரத்தத்தினாலே தோன்றப்பண்ணி, பூமியின்மீதெங்கும் குடியிக்கச்செய்து, முன் தீர்மானிக்கப்பட்ட காலங்களையும் அவர்கள் குடியிருப்பின் எல்லைகளையும் குறித்திருக்கிறார்;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ாகிய தம்மை அவர்கள் தடவியாகிலும் கண்டுபிடிக்கத்தக்கதாகத் தம்மைத் தேடும்படிக்கு அப்படிச் செய்தார்; அவர் நம்மில் ஒருவருக்கும் தூரமானவரல்லவ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ாகிய தம்மை அவர்கள் தடவியாகிலும் கண்டுபிடிக்கத்தக்கதாகத் தம்மைத் தேடும்படிக்கு அப்படிச் செய்தார்; அவர் நம்மில் ஒருவருக்கும் தூரமானவரல்லவ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ஏனெனில் அவருக்குள் நாம் பிழைக்கிறோம், அசைகிறோம், இருக்கிறோம்; அப்படியே உங்கள் புலவர்களிலும் சிலர்: நாம் அவருடைய சந்ததியார் என்று சொல்லியிருக்கி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ஏனெனில் அவருக்குள் நாம் பிழைக்கிறோம், அசைகிறோம், இருக்கிறோம்; அப்படியே உங்கள் புலவர்களிலும் சிலர்: நாம் அவருடைய சந்ததியார் என்று சொல்லியிருக்கிற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ம் தேவனுடைய சந்ததியாயிருக்க, மனுஷருடைய சித்திரவேலையிலும் யுக்தியினாலும் உருவாக்கின பொன், வெள்ளி, கல் இவைகளுக்கு தெய்வம் ஒப்பாயிருக்குமென்று நாம் நினைக்கலாகா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ம் தேவனுடைய சந்ததியாயிருக்க, மனுஷருடைய சித்திரவேலையிலும் யுக்தியினாலும் உருவாக்கின பொன், வெள்ளி, கல் இவைகளுக்கு தெய்வம் ஒப்பாயிருக்குமென்று நாம் நினைக்கலாக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பாடுபடவும் மரித்தோரிலிருந்து எழுந்திருக்கவும் வேண்டியதென்றும், நான் உங்களுக்கு அறிவிக்கிற இந்த இயேசுவே கிறிஸ்து என்றும் காண்பித்து, திருஷ்டாந்தப்படுத்தின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றியாமையுள்ள காலங்களை தேவன் காணாதவர்போலிருந்தார்; இப்பொழுதோ மனந்திரும்பவேண்டுமென்று எங்குமுள்ள மனுஷரெல்லாருக்கும் கட்டளையிடுகி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ஒரு நாளைக் குறித்திருக்கிறார்; அதிலே அவர் தாம் நியமித்த மனுஷனைக்கொண்டு, பூலோகத்தை நீதியாய் நியாயந்தீர்ப்பார்; அந்த மனுஷனை மரித்தோரிலிருந்து எழுப்பினதினாலே அதின் நிச்சயத்தை எல்லாருக்கும் விளங்கப்பண்ணினார்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ஒரு நாளைக் குறித்திருக்கிறார்; அதிலே அவர் தாம் நியமித்த மனுஷனைக்கொண்டு, பூலோகத்தை நீதியாய் நியாயந்தீர்ப்பார்; அந்த மனுஷனை மரித்தோரிலிருந்து எழுப்பினதினாலே அதின் நிச்சயத்தை எல்லாருக்கும் விளங்கப்பண்ணினார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ேலும் ஒரு நாளைக் குறித்திருக்கிறார்; அதிலே அவர் தாம் நியமித்த மனுஷனைக்கொண்டு, பூலோகத்தை நீதியாய் நியாயந்தீர்ப்பார்; அந்த மனுஷனை மரித்தோரிலிருந்து எழுப்பினதினாலே அதின் நிச்சயத்தை எல்லாருக்கும் விளங்கப்பண்ணினார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ரித்தோரின் உயிர்த்தெழுதலைக்குறித்து அவர்கள் கேட்டபொழுது, சிலர் இகழ்ந்தார்கள். சிலர்: நீ சொல்லுகிறதை இன்னொருவேளை கேட்போம் என்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ரித்தோரின் உயிர்த்தெழுதலைக்குறித்து அவர்கள் கேட்டபொழுது, சிலர் இகழ்ந்தார்கள். சிலர்: நீ சொல்லுகிறதை இன்னொருவேளை கேட்போம் என்ற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யிருக்க, பவுல் அவர்களை விட்டுப் போய்விட்ட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ிலர் அவனைப் பற்றிக்கொண்டு, விசுவாசிகளானார்கள். அவர்களில் மார்ஸ்மேடையின் நியாயாதிபதிகளில் ஒருவனாகிய தியொனீசியு என்பவனும், தாமரி என்னும் பேருள்ள ஒரு ஸ்திரீயும், இவர்களுடனே வேறு சிலரும் இருந்த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ிலர் அவனைப் பற்றிக்கொண்டு, விசுவாசிகளானார்கள். அவர்களில் மார்ஸ்மேடையின் நியாயாதிபதிகளில் ஒருவனாகிய தியொனீசியு என்பவனும், தாமரி என்னும் பேருள்ள ஒரு ஸ்திரீயும், இவர்களுடனே வேறு சிலரும் இ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பாடுபடவும் மரித்தோரிலிருந்து எழுந்திருக்கவும் வேண்டியதென்றும், நான் உங்களுக்கு அறிவிக்கிற இந்த இயேசுவே கிறிஸ்து என்றும் காண்பித்து, திருஷ்டாந்தப்படுத்த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சிலரும், பக்தியுள்ள கிரேக்கரில் திரளான ஜனங்களும், கனம்பொருந்திய ஸ்திரீகளில் அநேகரும் விசுவாசித்து, பவுலையும் சீலாவையும் சேர்ந்துகொண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சிலரும், பக்தியுள்ள கிரேக்கரில் திரளான ஜனங்களும், கனம்பொருந்திய ஸ்திரீகளில் அநேகரும் விசுவாசித்து, பவுலையும் சீலாவையும் சேர்ந்துகொண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the Jews which believed not, moved with envy, took unto them certain lewd fellow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er sort, and gathered a company, and set all the city on an uproar, and assaulted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son, and sought to bring them out to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they found them not, they drew Jason and certain brethren unto the rulers of the c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ying, These that have turned the world upside down are come here also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om Jason has received: and these all do contrary to the decrees of Caesar, saying that t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 king, one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troubled the people and the rulers of the city, when they heard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they had taken security of Jason, and of the other, they let them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brethren immediately sent away Paul and Silas by night unto Berea: who coming th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they had passed through Amphipolis and Apollonia, they came to Thessalonica, where w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into the synagogue of the Je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se were more noble than those in Thessalonica, in that they received the word with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diness of mind, and searched the scriptures daily, whether those things were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many of them believed; also of honourable women which were Greeks, and of men, not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when the Jews of Thessalonica had knowledge that the word of God was preached of Paul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rea, they came thither also, and stirred up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n immediately the brethren sent away Paul to go as it were to the sea: but Sila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otheus abode there 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that conducted Paul brought him unto Athens: and receiving a commandment unto Sila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nagogue of the Jew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otheus in order to come to him with all speed, they depa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ow while Paul waited for them at Athens, his spirit was stirred in him, when he saw the c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lly given to idola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disputed he in the synagogue with the Jews, and with the devout persons, an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ket daily with them that met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certain philosophers of the Epicureans, and of the Stoicks, encountered him. And som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will this babbler say? other some, He seems to be a proclaimer of strange gods: because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ached unto them Jesus, and the resurre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took him, and brought him unto Areopagus, saying, May we know what this new doctri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of you speak, 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Paul, as his manner was, went in unto them, and three sabbath days reasoned with them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you bring certain strange things to our ears: we would know therefore what these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(For all the Athenians and strangers which were there spent their time in nothing else,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ither to tell, or to hear some new thing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Paul stood in the midst of Mars' hill, and said, All of you men of Athens, I perceiv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all things all of you are too superstiti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as I passed by, and beheld your devotions, I found an altar with this inscription,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KNOWN GOD. Whom therefore all of you ignorantly worship, him declare I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God that made the world and all things therein, seeing that he is Lord of heaven and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ls not in temples made with han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criptur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either is worshipped with men's hands, as though he needed any thing, seeing he gives 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, and breath, and all thing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as made of one blood all nations of men in order to dwell on all the face of the ear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determined the times before appointed, and the bounds of their habita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at they should seek the Lord, if lest by any means they might feel after him, and fin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 he be not far from every one of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in him we live, and move, and have our being; as certain also of your own poets hav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we are also his offsp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asmuch then as we are the offspring of God, we ought not to think that the Godhead is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gold, or silver, or stone, graven by are and man's dev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pening and alleging, that Christ must essentially have suffered, and risen again from the dea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times of this ignorance God winked at; but now commands all men every where to rep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ecause he has appointed a day, in the which he will judge the world in righteousness b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whom he has ordained; whereof he has given assurance unto all men, in that he has raised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when they heard of the resurrection of the dead, some mocked: and others said, We will h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again of this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o Paul departed from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Nevertheless certain men clave unto him, and believed: among the which was Dionysiu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opagite, and a woman named Damaris, and others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t this Jesus, whom I preach unto you, i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ome of them believed, and consorted with Paul and Silas; and of the devout Greeks a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tude, and of the chief women not a f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2026-07-14T23:56:21Z</dcterms:created>
  <dcterms:modified xsi:type="dcterms:W3CDTF">2026-07-14T23:56:21Z</dcterms:modified>
  <dc:title>அப்போஸ்தலர்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