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த்து, இனி அலை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ும் இல்லாமல் வாழ்ந்திட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வீட்டில் இளைப்பாறு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ஜ்ஜீவ யாத்திரை ஒய்ந்தத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பாய புய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ச் சேராது கிஞ்சித்த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த் துறையில் தங்கு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ேனி மண்ணில் தூங்க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பாய் எழும்புமள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த்துக் காத்துக்கொண்டிர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மகிழ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ராஜா வருவார் என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ேளும், தூயோரின் நா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மீட்ப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 நாள் எல்லாம், நல்லாவி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ோடு நாங்க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ண்ட போர் முடிந்தத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் சேரச் செய்திட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ொண்டே, சர்வாயு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ுவிட்டீர் கர்த்தாவிட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ாதத்தில் வாழ்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அலுப்பாம் பிரயாண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2026-07-30T18:15:13Z</dcterms:created>
  <dcterms:modified xsi:type="dcterms:W3CDTF">2026-07-30T18:15:13Z</dcterms:modified>
  <dc:title>துதிப் பாடல்கள் : 201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