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த்து, இனி அலைவ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வும் இல்லாமல் வாழ்ந்திடும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பக்தரே, அமர்ந்து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வீட்டில் இளைப்பாறுவீ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 பாக்கிய தெய்வ பக்தர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ஜ்ஜீவ யாத்திரை ஒய்ந்தத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பாய புய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ச் சேராது கிஞ்சித்தும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பக்தரே, அமர்ந்து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த் துறையில் தங்குவீ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 பாக்கிய தெய்வ பக்தர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 பாக்கிய தெய்வ பக்தர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மேனி மண்ணில் தூங்கவ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ண்பாய் எழும்புமளவ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ழித்துக் காத்துக்கொண்டிரும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பக்தரே, மகிழ்ந்து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ராஜா வருவார் என்பீ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ேளும், தூயோரின் நாதர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ந்து பேசும் மீட்பர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 நாள் எல்லாம், நல்லாவிய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பக்தரோடு நாங்கள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ீண்ட போர் முடிந்தத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ோகில் சேரச் செய்திடும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கொண்டே, சர்வாயுத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ைத்துவிட்டீர் கர்த்தாவிடம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பக்தரே, அமர்ந்து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பாதத்தில் வாழ்வீ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 பாக்கிய தெய்வ பக்தர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அலுப்பாம் பிரயாணத்த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2026-09-15T18:27:33Z</dcterms:created>
  <dcterms:modified xsi:type="dcterms:W3CDTF">2026-09-15T18:27:33Z</dcterms:modified>
  <dc:title>துதிப் பாடல்கள் : 201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