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பூரண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 பேரின்பமே -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மகிழ்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ும் இளைப்பாற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க் காக்கும் தகப்ப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்பரைச் சொத்த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ெல்வம் என் தா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ள்ளே வாழ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ுற விடமா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்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 இரத்தம்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யே ஜீவன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ிறுத்த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ய்ப்பர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 ஒன்றும் எனக்க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என் மேய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ல்லம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2026-09-15T16:44:44Z</dcterms:created>
  <dcterms:modified xsi:type="dcterms:W3CDTF">2026-09-15T16:44:44Z</dcterms:modified>
  <dc:title>துதிப் பாடல்கள் : 847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