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பூரண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ின்பம் நீர்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ந்தர பேரின்பமே -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தயம் மகிழ்கின்ற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ும் இளைப்பாற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ைக் காக்கும் தகப்பன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்பரைச் சொத்த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ெல்வம் என் தா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ே நீர்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ள்ளே வாழ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என் முன்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சைவுற விடமா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எ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ங்கள் எ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 இரத்தம் எ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ியே ஜீவன் த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த்தான் நிறுத்தியுள்ள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ேய்ப்பர் நீர்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ை ஒன்றும் எனக்க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ே என் மேய்ப்ப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நீர்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ுன்னே நீர்தா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இல்லம்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2026-06-15T08:55:03Z</dcterms:created>
  <dcterms:modified xsi:type="dcterms:W3CDTF">2026-06-15T08:55:03Z</dcterms:modified>
  <dc:title>துதிப் பாடல்கள் : 847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