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16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ாவ சஞ்சலத்தை நீக்க
பிராண நண்பர்தான் உண்டே
பாவப் பாரம் தீர்ந்துபோக
மீட்பர் பாதம் தஞ்சமே;
சால துக்க துன்பத்தாலே
நெஞ்சம் நொந்து சோருங்கால்,
துன்பம் இன்பமாக மாறும்
ஊக்கமான ஜெபத்தால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ஷ்ட நஷ்டம் உண்டானாலும்
இயேசுவண்டை சேருவோம்;
மோச நாசம் நேரிட்டாலும்
ஜெப தூபம் காட்டுவோம்;
நீக்குவாரே நெஞ்சின் நோவை
பலவீனம் தாங்குவார்;
நீக்குவாரே மனச் சோர்வை
தீய குணம் மாற்றுவ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லவீனமானபோதும்
கிருபாசனம் உண்டே;
பந்து ஜனம் சாகும்போதும்
புகலிடம் இதுவே;
ஒப்பில்லாத பிராண நேசா!
உம்மை நம்பி நேசிப்போம்;
அளவற்ற அருள் நாதா!
உம்மை நோக்கிக் கெஞ்சுவோ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2026-09-08T11:03:01Z</dcterms:created>
  <dcterms:modified xsi:type="dcterms:W3CDTF">2026-09-08T11:03:01Z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