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hallelujah !
Hearts to heaven and voices raise ; . ..
Sing to God a hymn of gladness,
Sing to God a hymn of praise ; . ..
He who on the cross a victim
For the world's salvation bled,
Jesus Christ, the King of glory,
Now is risen from the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 is risen, Christ the first-fruits
Of the holy harvest-field ; . . .
Which will all its full abundance
At His glorious advent yield; . . .
Then the golden ears of harvest
Will their heads before Him wave,
Ripened by His glorious sunshine
From the furrows of the gr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llelujah ! hallelujah !
Glory be to God on high ! . . .
Hallelujah to the Saviour,
Who has gained the victory; . . .
Hallelujah to the Spirit;
Let our high ascriptions be,
Hallelujah, now and ever,
To the blessed Trinit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2026-09-16T13:43:36Z</dcterms:created>
  <dcterms:modified xsi:type="dcterms:W3CDTF">2026-09-16T13:43:36Z</dcterms:modified>
  <dc:title>Hymn : 153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