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ப்பில்லாத திவ்ய அன்பே,
மோட்சானந்தா, தேவரீர்
எங்கள் நெஞ்சில் வாசம் செய்தே
அருள் பூர்த்தியாக்குவீர்.
மா தயாள இயேசு நாதா,
அன்பு மயமான நீர்,
நைந்த உள்ளத்தில் இறங்கி
உம் ரட்சிப்பால் சந்திப்ப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து நல் ஆவி தாரும்,
எங்கள் நெஞ்சு பூரிப்பாய்
உம்மில் சார நீரே வாரும்,
சுத்த அன்பின் வடிவாய்;
பாவ ஆசை எல்லாம் நீக்கி
அடியாரை ரட்சியும்;
விசுவாசத்தைத் துவக்கி
முடிப்பவராய் இ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்ல நாதா, எங்கள் பேரில்
மீட்பின் அன்பை ஊற்றுமே;
விரைவாய் உம் ஆலயத்தில்
வந்து என்றும் தங்குமே.
வானோர்போல நாங்கள் உம்மை
நித்தம் வாழ்த்திச் சேவிப்போம்;
ஓய்வில்லாமல் உமதன்பை
பூரிப்பாய்க் கொண்டா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ந்தன் புது சிஷ்டிப்பையும்
சுத்த தூய்மையாக்குமேன்;
உந்தன் திவ்விய ரட்சிப்பையும்
பூரணப்படுத்துமேன்;
எங்கள் கிரீடம் உம்முன் வைத்து
அன்பில் மூழ்கிப் போற்றியும்,
மேன்மைமேலே மேன்மை பெற்று
விண்ணில் வாழச்செய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2026-07-30T21:39:23Z</dcterms:created>
  <dcterms:modified xsi:type="dcterms:W3CDTF">2026-07-30T21:39:23Z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