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6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ெய் ஜோதியாம் நல் மீட்பரே,
நீர் தங்கினால் ராவில்லையே;
என் நெஞ்சுக்கும்மை மறைக்கும்
மேகம் வராமல் காத்திட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றைக்கும் மீட்பர் மார்பிலே
நான் சாய்வது பேரின்பமே
என்றாவலாய் நான் ராவிலும்
சிந்தித்துத் தூங்க அருள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னோடு தங்கும் பகலில்,
சுகியேன் நீர் இராவிடில்;
என்னோடே தங்கும் ராவிலும்,
உம்மாலே அஞ்சேன் சாவில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ன்றைக்குத் திவ்விய அழைப்பை
அசட்டை செய்த பாவியை
தள்ளாமல், வல்ல மீட்பரே,
உம்மண்டைச் சேர்த்துக் கொள்ள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வியாதியஸ்தர், வறியோர்,
ஆதரவற்ற சிறியோர்,
புலம்புவோர் அல்லாரையும்,
அன்பாய் விசாரித்தருள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பேரன்பின் சாகரத்திலும்
நான் மூழ்கி வாழுமளவும்,
என் ஆயுள்காலம் முழுதும்
உம் அருள் தந்து காத்தி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2026-07-09T11:09:53Z</dcterms:created>
  <dcterms:modified xsi:type="dcterms:W3CDTF">2026-07-09T11:09:53Z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