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3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is a land that lies afar 
Where grief is all unknown ; 
A land wherein the angels sing 
Around the heavenly throne. 
Oh, 'twill be sweet when we shall meet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pon that distant shore, 
Whereon the glorious sun ne'er sets, 
But shines for evermore, 
But shines for evermor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e are but pilgrims on the earth, 
And brief our sojourn here ; 
But well we know beyond this vale 
There is a brighter spher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re is a realm of boundless love, 
A goal for hearts distrest, 
Where all may find for endless years 
A home among the bles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2026-07-30T15:24:40Z</dcterms:created>
  <dcterms:modified xsi:type="dcterms:W3CDTF">2026-07-30T15:24:40Z</dcterms:modified>
  <dc:title>Hymn : 972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