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29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ce more at rest, my peaceful thoughts are blending ; 
Once more, O Lord, Thy loving smile I see; 
For softly now the twilight shades descending 
Have closed, and left my heart alone with The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ill, still I hear Thy words of consolation 
That gave me hope when I was sorely tried; 
And since that hour of hallowed meditation, 
Thy counsel, Lord, has been my only guid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nce more at rest, my cares awhile forsaking, 
I thank Thee, Lord, for victories I have won ;
For strength and grace, when earthly ties were breaking, 
To trust in Thee, and say, hy will be don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nce more at rest, I view the silent river,
Whose placid waves Thy love will bear me o'er ; 
There, home at last, my raptured soul for ever
Will fold her wings, where sorrow comes no mo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2026-07-30T13:04:06Z</dcterms:created>
  <dcterms:modified xsi:type="dcterms:W3CDTF">2026-07-30T13:04:06Z</dcterms:modified>
  <dc:title>Hymn : 293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