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ஜெபி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நதியாய் பாய்ந்து பிற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ை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ய்கள் ஓட்டி நோய்களைப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சங்கம் பண்ண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அன்பை எடுத்துச்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டர் ஆ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ாடணுமே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துதி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போல் வாழ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வ்வொரு நாளும் உம்திரு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வர வே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வசனம் தியான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வும் பகலும் ஆவியிலே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2026-09-08T11:02:27Z</dcterms:created>
  <dcterms:modified xsi:type="dcterms:W3CDTF">2026-09-08T11:02:27Z</dcterms:modified>
  <dc:title>துதிப் பாடல்கள் : 677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