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ு குண்டிக்காய்களையும், அவைகளின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 எடுத்து, கர்த்தருக்குத் தகனபலியாகச் செலுத்துவான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ை ஆரோனின் குமாரர் பலிபீடத்து அக்கினியிலுள்ள கட்டைகளின்மேல் போட்டிருக்கும் சர்வாங்க தகனபலியின்மீதில் போட்டுத் தகனிக்கக்கடவர்கள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ை ஆரோனின் குமாரர் பலிபீடத்து அக்கினியிலுள்ள கட்டைகளின்மேல் போட்டிருக்கும் சர்வாங்க தகனபலியின்மீதில் போட்டுத் தகனிக்கக்கடவர்கள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கர்த்தருக்குச் சமாதான பலியைப் படைக்கவேண்டுமென்று ஆட்டு மந்தையிலிருந்து எடுத்துச் செலுத்துவானாகில், அது ஆண் ஆனாலும் சரி, பெண் ஆனாலும் சரி, பழுதற்றிருப்பதைச் செலுத்துவான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கர்த்தருக்குச் சமாதான பலியைப் படைக்கவேண்டுமென்று ஆட்டு மந்தையிலிருந்து எடுத்துச் செலுத்துவானாகில், அது ஆண் ஆனாலும் சரி, பெண் ஆனாலும் சரி, பழுதற்றிருப்பதைச் செலுத்துவான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ஆட்டுக்குட்டியைப் பலியாகச் செலுத்தவேண்டுமானால், அதைக் கர்த்தருடைய சந்நிதியில் கொண்டுவந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 பலியின் தலைமேல் தன் கையை வைத்து, ஆசரிப்புக் கூடாரத்துக்கு முன்பாக அதைக் கொல்லக்கடவன்; அப்பொழுது ஆரோனின் குமார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 பலியின் தலைமேல் தன் கையை வைத்து, ஆசரிப்புக் கூடாரத்துக்கு முன்பாக அதைக் கொல்லக்கடவன்; அப்பொழுது ஆரோனின் குமார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ன் சமாதான பலியிலே அதின் கொழுப்பையும், நடுவெலும்பிலிருந்து எடுத்த முழு வாலையும், குடல்களை மூடிய கொழுப்பையும், அவைகளின்மேல் இருக்கிற கொழுப்பு முழுவதை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ன் சமாதான பலியிலே அதின் கொழுப்பையும், நடுவெலும்பிலிருந்து எடுத்த முழு வாலையும், குடல்களை மூடிய கொழுப்பையும், அவைகளின்மேல் இருக்கிற கொழுப்பு முழுவதை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ொழுப்பையாவது இரத்தத்தையாவது நீங்கள் புசிக்கலாகாது; இது உங்கள் வாசஸ்தலங்கள் எங்கும் உங்கள் தலைமுறைதோறும் நித்திய கட்டளையாயிருக்கும் என்று சொல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ண்டு குண்டிக்காய்களையும், அவைகளின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 எடுத்து, கர்த்தருக்குத் தகனபலியாகச் செலுத்தக்கடவ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 ஆசாரியன் பலிபீடத்தின்மேல் தகனிக்கக்கடவன்; இது கர்த்தருக்கு இடும் தகன ஆகார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செலுத்துவது வெள்ளாடாயிருக்குமானால், அவன் அதை கர்த்தருடைய சந்நிதியில் கொண்டுவந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ின் தலையின்மேல் தன் கையை வைத்து, ஆசரிப்புக் கூடாரத்துக்கு முன்பாக அதைக் கொல்லக்கடவன்; அப்பொழுது ஆரோனின் குமார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ின் தலையின்மேல் தன் கையை வைத்து, ஆசரிப்புக் கூடாரத்துக்கு முன்பாக அதைக் கொல்லக்கடவன்; அப்பொழுது ஆரோனின் குமார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அதிலே குடல்களை மூடிய கொழுப்பையும், அவைகளின்மேலிருக்கிற கொழுப்பு முழுவதைய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ண்டு குண்டிக்காய்களையும், அவைகளின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 எடுத்து, கர்த்தருக்குத் தகனபலியாகச் செலுத்தக்கட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சாரியன் பலிபீடத்தின்மேல் அவைகளைத் தகனிக்கக்கடவன்; இது சுகந்த வாசனையான தகன ஆகாரம்; கொழுப்பு முழுவதும் கர்த்தருடைய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சாரியன் பலிபீடத்தின்மேல் அவைகளைத் தகனிக்கக்கடவன்; இது சுகந்த வாசனையான தகன ஆகாரம்; கொழுப்பு முழுவதும் கர்த்தருடைய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ொழுப்பையாவது இரத்தத்தையாவது நீங்கள் புசிக்கலாகாது; இது உங்கள் வாசஸ்தலங்கள் எங்கும் உங்கள் தலைமுறைதோறும் நித்திய கட்டளையாயிருக்கும் என்று சொல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சமாதான பலியைப் படைக்கவேண்டுமென்று, மாட்டுமந்தையில் எடுத்துச் செலுத்துவானாகில், அது காளையானாலும் சரி, பசுவானாலும் சரி, பழுதற்றிருப்பதை கர்த்தருடைய சந்நிதியில் செலுத்தக்கடவ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சமாதான பலியைப் படைக்கவேண்டுமென்று, மாட்டுமந்தையில் எடுத்துச் செலுத்துவானாகில், அது காளையானாலும் சரி, பசுவானாலும் சரி, பழுதற்றிருப்பதை கர்த்தருடைய சந்நிதியில் செலுத்தக்கடவ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ன் பலியின் தலைமேல் தன் கையை வைத்து, ஆசரிப்புக் கூடாரவாசலுக்கு முன்பாக அதைக் கொல்லக்கடவன்; அப்பொழுது ஆரோனின் குமாரராகிய ஆசாரிய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ன் பலியின் தலைமேல் தன் கையை வைத்து, ஆசரிப்புக் கூடாரவாசலுக்கு முன்பாக அதைக் கொல்லக்கடவன்; அப்பொழுது ஆரோனின் குமாரராகிய ஆசாரிய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 சமாதான பலியிலே குடல்களை மூடிய கொழுப்பையும், குடல்களிலுள்ள கொழுப்பு முழுவதைய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 சமாதான பலியிலே குடல்களை மூடிய கொழுப்பையும், குடல்களிலுள்ள கொழுப்பு முழுவதைய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બંને મૂત્રપિંડ અને તે ઉપરની કમર પાસેની ચરબી, તેમજ કાળજા અને મૂત્રપિંડ પરની ચરબ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આ તમાંમ યાજકોએ દહનાર્પણ ઉપરાંત વેદી પરના લાકડાંના અગ્નિમાં હોમવું. એ યજ્ઞની સુવાસથી યહોવા પ્રસન્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જો કોઈ વ્યક્તિ શાંત્યર્પણ તરીકે બકરું કે ઘેટું યહોવા સમક્ષ લાવે, તો પણ તેનામાં કોઈ ખોડખાંપણ હો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એ નહિ, વળી તે નર કે માંદા કોઈપણ હોઈ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ો કોઈ વ્યક્તિ ઘેટું ચઢાવતો હોય ત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ણે યહોવા સમક્ષ ઘરાવી તેના માંથા પર હાથ મૂકી મુલાકાતમંડપના પ્રવેશદ્વાર આગળ તેને વધેર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બાદ હારુનના પુત્રો - યાજકોએ તેનું લોહી વેદીની ચારે બાજુએ છાંટ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છી પ્રાણીના નીચે જણાવેલા ભાગો શાંત્યર્પણમાંથી હોમયજ્ઞ તરીકે યહોવા સમક્ષ ચઢાવવા: બધી ચરબી, મેર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ંડને અડીને કાપી નાખેલી આખી જાડી પૂછડી, આંતરડાં ઉપરની અને તેની આસપાસની બધી જ ચરબ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મે ગમે ત્યાં નિવાસ કરતા હો, તમાંરી બધી જ પેઢીઓ માંટે તમાંરા દેશમાં સર્વત્ર આ કાયમી નિયમ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બંને મૂત્રપિંડો અને તેમના પરની કમર પાસેની ચરબી, કાળજા અને મૂત્રપિંડો પરની ચરબ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ાજકે યહોવા સમક્ષ શાંત્યર્પણ તરીકે આ બધું હોમી દે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જો કોઈ વ્યક્તિ બકરું અર્પણ કરવા લાવે ત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ણે યહોવા સમક્ષ ઘરાવીને તેના માંથા પર હાથ મૂકી મુલાકાતમંડપમાં પ્રવેશદ્વાર આગળ તેને વધેર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બાદ હારુનના પુત્રો-યાજકોએ તેનું લોહી વેદીની ચારે બાજુએ છાંટ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યાજકે તેના નીચેના ભાગ યહોવાને શાંત્યર્પણ તરીકે ચઢાવવા: આંતરડાં પરની અને તેની આસપાસની બધી જ ચરબ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બંને મૂત્રપિંડો અને તેની પરની કમર પાસેની ચરબી, કાળજા તેમજ મૂત્રપિંડો પરની ચરબ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આ તમાંમ યાજકે શાંત્યર્પણ તરીકે હોમી દેવું. એની સુવાસથી યહોવા પ્રસન્ન થાય છે. બધી જ ચરબી યહોવ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ે કદી પણ ચરબી કે લોહી ખાવા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ો કોઈ વ્યક્તિ યહોવા સમક્ષ શાંત્યર્પણ લાવવા ઈચ્છતો હોય, તે પશુ ગાય પણ હોઈ શકે, તે અર્પણ પશુ હો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નર હોય કે માંદા હોય, પણ તે ખોડખાંપણ વગરનું હોવું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ે વ્યક્તિ તે પશુ લાવે તે તેના માંથા પર પોતાનો હાથ મૂકે અને મુલાકાતમંડપના પ્રવેશદ્વાર આગળ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ધેરે, ત્યાર પછી હારુનના પુત્રો-યાજકો તેનું લોહી વેદીની ચારે બાજુએ છાંટ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વ્યક્તિએ પશુના નીચેનો ભાગ યહોવાને શાંત્યર્પણ તરીકે ચઢાવવા: આંતરડાં ઉપરની અને તેની આજુબાજુ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ી ચરબ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2026-09-07T01:50:47Z</dcterms:created>
  <dcterms:modified xsi:type="dcterms:W3CDTF">2026-09-07T01:50:47Z</dcterms:modified>
  <dc:title>લેવીય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