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ஸ்கலோன் அதைக்கண்டு பயப்படும், காத்சாவும் அதைக் கண்டு மிகவும் துக்கிக்கும், எக்ரோனும் தன் நம்பிக்கை அற்றுப்போனபடியால் மிகவும் பிரலாபிக்கும்; காத்சாவில் ராஜா அழிந்துபோவான்; அகலோன் குடியற்றிருக்க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ஸ்தோத்தில் வேசிப்பிள்ளைகள் வாசம்பண்ணுவார்கள்; நான் பெலிஸ்தரின் கர்வத்தை அழிப்ப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ுடைய இரத்தத்தை அவன் வாயிலிருந்தும் அவனுடைய அருவருப்புகளை அவன் பல்லுகளின் நடுவிலிருந்தும் நீக்கிப்போடுவேன்; அவனோ நம்முடைய தேவனுக்கென்று மீதியாக வைக்கைப்பட்டு, யூதாவிலே பிரபுவைப்போல இருப்பான்; எக்ரோன் எபூசியனைப்போல இருப்ப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ுடைய இரத்தத்தை அவன் வாயிலிருந்தும் அவனுடைய அருவருப்புகளை அவன் பல்லுகளின் நடுவிலிருந்தும் நீக்கிப்போடுவேன்; அவனோ நம்முடைய தேவனுக்கென்று மீதியாக வைக்கைப்பட்டு, யூதாவிலே பிரபுவைப்போல இருப்பான்; எக்ரோன் எபூசியனைப்போல இருப்ப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ேனையானது புறப்படும்போதும், திரும்பி வரும்போதும், என் ஆலயம் காக்கப்படும்படி அதைச்சுற்றிலும் பாளயம்போடுவேன்; இனி ஒடுக்குகிறவன் அவர்களிடத்தில் கடந்துவருவதில்லை; அதை என் கண்களினாலே பார்த்துக்கொண்டிருக்கிற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ேனையானது புறப்படும்போதும், திரும்பி வரும்போதும், என் ஆலயம் காக்கப்படும்படி அதைச்சுற்றிலும் பாளயம்போடுவேன்; இனி ஒடுக்குகிறவன் அவர்களிடத்தில் கடந்துவருவதில்லை; அதை என் கண்களினாலே பார்த்துக்கொண்டிருக்கிற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ீயோன் குமாரத்தியே, மிகவும் களிகூரு; எருசலேம் குமாரத்தியே, கெம்பீரி; இதோ, உன் ராஜா உன்னிடத்தில் வருகிறார்; அவர் நீதியுள்ளவரும் இரட்சிக்கிறவரும் தாழ்மையுள்ளவரும், கழுதையின்மேலும் கழுதைக்குட்டியாகிய மறியின்மேலும் ஏறிவருகிறவருமாயிருக்கி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ீயோன் குமாரத்தியே, மிகவும் களிகூரு; எருசலேம் குமாரத்தியே, கெம்பீரி; இதோ, உன் ராஜா உன்னிடத்தில் வருகிறார்; அவர் நீதியுள்ளவரும் இரட்சிக்கிறவரும் தாழ்மையுள்ளவரும், கழுதையின்மேலும் கழுதைக்குட்டியாகிய மறியின்மேலும் ஏறிவருகிறவருமாயிருக்கி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ப்பிராயீமினின்று இரதங்களையும் எருசலேமினின்று குதிரைகளையும் அற்றுப்போகப்பண்ணுவேன், யுத்தவில்லும் இல்லாமற்போகும், அவர் ஜாதிகளுக்குச் சமாதானம் கூறுவார்; அவருடைய ஆளுகை ஒரு சமுத்திரந்தொடங்கி மறுசமுத்திரம்வரைக்கும், நதிதொடங்கிப் பூமியின் எல்லைகள்பரியந்தமும் செல்ல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ப்பிராயீமினின்று இரதங்களையும் எருசலேமினின்று குதிரைகளையும் அற்றுப்போகப்பண்ணுவேன், யுத்தவில்லும் இல்லாமற்போகும், அவர் ஜாதிகளுக்குச் சமாதானம் கூறுவார்; அவருடைய ஆளுகை ஒரு சமுத்திரந்தொடங்கி மறுசமுத்திரம்வரைக்கும், நதிதொடங்கிப் பூமியின் எல்லைகள்பரியந்தமும் செல்ல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திராக் தேசத்துக்கு விரோதமானதும், தமஸ்குவின்மேல் வந்து தங்குவதுமான கர்த்தருடைய வார்த்தையாகிய பாரம்; மனுஷரின் கண்களும் இஸ்ரவேலுடைய சகல கோத்திரங்களின் கண்களும் கர்த்தரை நோக்கிக்கொண்டிருக்க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ப்பிராயீமினின்று இரதங்களையும் எருசலேமினின்று குதிரைகளையும் அற்றுப்போகப்பண்ணுவேன், யுத்தவில்லும் இல்லாமற்போகும், அவர் ஜாதிகளுக்குச் சமாதானம் கூறுவார்; அவருடைய ஆளுகை ஒரு சமுத்திரந்தொடங்கி மறுசமுத்திரம்வரைக்கும், நதிதொடங்கிப் பூமியின் எல்லைகள்பரியந்தமும் செல்ல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க்கு நான் செய்வதென்னவென்றால், தண்ணீரில்லாத குழியிலே அடைபட்டிருக்கிற உன்னுடையவர்களை நான் என் உடன்படிக்கையின் இரத்தத்தினாலே விடுதலைபண்ணுவ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க்கு நான் செய்வதென்னவென்றால், தண்ணீரில்லாத குழியிலே அடைபட்டிருக்கிற உன்னுடையவர்களை நான் என் உடன்படிக்கையின் இரத்தத்தினாலே விடுதலைபண்ணுவ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ம்பிக்கையுடைய சிறைகளே, அரணுக்குத் திரும்புங்கள்; இரட்டிப்பான நன்மையைத் தருவேன், இன்றைக்கே தருவ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ம்பிக்கையுடைய சிறைகளே, அரணுக்குத் திரும்புங்கள்; இரட்டிப்பான நன்மையைத் தருவேன், இன்றைக்கே தருவ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எனக்கென்று யூதாவை நாணேற்றி, எப்பிராயீமிலே வில்லை நிரப்பி, சீயோனே, உன் புத்திரரைக் கிரேக்குதேசப் புத்திரருக்கு விரோதமாக எழுப்பி, உன்னைப் பராக்கிரமசாலியின் பட்டயத்துக்கு ஒப்பாக்குவ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எனக்கென்று யூதாவை நாணேற்றி, எப்பிராயீமிலே வில்லை நிரப்பி, சீயோனே, உன் புத்திரரைக் கிரேக்குதேசப் புத்திரருக்கு விரோதமாக எழுப்பி, உன்னைப் பராக்கிரமசாலியின் பட்டயத்துக்கு ஒப்பாக்குவ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பட்சத்தில் கர்த்தர் காணப்படுவார்; அவருடைய அம்பு மின்னலைப்போலப் புறப்படும்; கர்த்தராகிய ஆண்டவர் எக்காளம் ஊதி, தென்திசைச் சுழல்காற்றுகளோடே நடந்துவருவ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பட்சத்தில் கர்த்தர் காணப்படுவார்; அவருடைய அம்பு மின்னலைப்போலப் புறப்படும்; கர்த்தராகிய ஆண்டவர் எக்காளம் ஊதி, தென்திசைச் சுழல்காற்றுகளோடே நடந்துவருவ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ேனைகளின் கர்த்தர் அவர்களைக் காப்பாற்றுவார்; அவர்கள் பட்சித்து, கவண்கற்களால் கீழ்ப்படுத்திக்கொள்வார்கள்; அவர்கள் குடித்துக் களிப்பினால் ஆரவாரிப்பார்கள்; பானபாத்திரங்கள்போலவும் பலிபீடத்தின் கோடிகளைப்போலவும் நிறைந்திருப்ப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திராக் தேசத்துக்கு விரோதமானதும், தமஸ்குவின்மேல் வந்து தங்குவதுமான கர்த்தருடைய வார்த்தையாகிய பாரம்; மனுஷரின் கண்களும் இஸ்ரவேலுடைய சகல கோத்திரங்களின் கண்களும் கர்த்தரை நோக்கிக்கொண்டிருக்க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ேனைகளின் கர்த்தர் அவர்களைக் காப்பாற்றுவார்; அவர்கள் பட்சித்து, கவண்கற்களால் கீழ்ப்படுத்திக்கொள்வார்கள்; அவர்கள் குடித்துக் களிப்பினால் ஆரவாரிப்பார்கள்; பானபாத்திரங்கள்போலவும் பலிபீடத்தின் கோடிகளைப்போலவும் நிறைந்திருப்ப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ேனைகளின் கர்த்தர் அவர்களைக் காப்பாற்றுவார்; அவர்கள் பட்சித்து, கவண்கற்களால் கீழ்ப்படுத்திக்கொள்வார்கள்; அவர்கள் குடித்துக் களிப்பினால் ஆரவாரிப்பார்கள்; பானபாத்திரங்கள்போலவும் பலிபீடத்தின் கோடிகளைப்போலவும் நிறைந்திருப்ப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நாளில் அவர்களுடைய தேவனாகிய கர்த்தர் தம்முடைய ஜனமான மந்தையாகிய அவர்களை இரட்சிப்பார்; அவர்கள் அவருடைய தேசத்தில் ஏற்றப்பட்ட கொடிகளின் கிரீடத்தில் பதிந்திருப்ப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நாளில் அவர்களுடைய தேவனாகிய கர்த்தர் தம்முடைய ஜனமான மந்தையாகிய அவர்களை இரட்சிப்பார்; அவர்கள் அவருடைய தேசத்தில் ஏற்றப்பட்ட கொடிகளின் கிரீடத்தில் பதிந்திருப்ப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ுடைய காருண்யம் எத்தனை பெரியது? அவருடைய செளந்தரியம் எத்தனை பெரியது? தானியம் வாலிபரையும், புது திராட்சரசம் கன்னிகைகளையும் வளர்க்க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ுடைய காருண்யம் எத்தனை பெரியது? அவருடைய செளந்தரியம் எத்தனை பெரியது? தானியம் வாலிபரையும், புது திராட்சரசம் கன்னிகைகளையும் வளர்க்க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மாத்தும் மிகவும் ஞானமுள்ள தீருவும் சீதோனும் அதின் எல்லைக்குள்ளாயிருக்க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ீரு தனக்கு அரணைக்கட்டி, தூளைப்போல் வெள்ளியையும் வீதிகளின் சேற்றைப்போல் பசும்பொன்னையும் சேர்த்துவைத்த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ீரு தனக்கு அரணைக்கட்டி, தூளைப்போல் வெள்ளியையும் வீதிகளின் சேற்றைப்போல் பசும்பொன்னையும் சேர்த்துவைத்த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தோ, ஆண்டவர் அதைத் தள்ளிவிட்டு, சமுத்திரத்தில் அதின்பலத்தை முறித்துப்போடுவார்; அது அக்கினிக்கு இரையாக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தோ, ஆண்டவர் அதைத் தள்ளிவிட்டு, சமுத்திரத்தில் அதின்பலத்தை முறித்துப்போடுவார்; அது அக்கினிக்கு இரையாக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ஸ்கலோன் அதைக்கண்டு பயப்படும், காத்சாவும் அதைக் கண்டு மிகவும் துக்கிக்கும், எக்ரோனும் தன் நம்பிக்கை அற்றுப்போனபடியால் மிகவும் பிரலாபிக்கும்; காத்சாவில் ராஜா அழிந்துபோவான்; அகலோன் குடியற்றிருக்க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12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फिर राजा न रहेगा और अश्कलोन फिर बसी न रहे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 अश्दोद में अनजाने लोग बसेंगे; इसी प्रकार मैं पलिश्तियों के गर्व को तोड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मैं उसके मुंह में से आहेर का लोहू और घिनौनी वस्तुएं निकाल दूंगा, तब उन में से जो बचा रहेगा,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मारे परमेश्वर का जन होगा, और यहूदा में अधिपति सा होगा; और एक्रोन के लोग यबूसियों के समान बन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तब मैं उस सेना के कारण जो पास से हो कर जाएगी और फिर लौट आएगी, अपने भवन के आस पास छावनी कि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हूंगा, और कोई सताने वाला फिर उनके पास से हो कर न जाएगा, क्योंकि मैं ये बातें अब भी देखता हू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हे सिय्योन बहुत ही मगन हो। हे यरूशलेम जयजयकार कर! क्योंकि तेरा राजा तेरे पास आएगा; वह धर्मी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द्धार पाया हुआ है, वह दीन है, और गदहे पर वरन गदही के बच्चे पर चढ़ा हुआ आ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मैं एप्रैम के रथ और यरूशलेम के घोड़े नाश करूंगा; और युद्ध के धनुष तोड़ डाले जाएंगे, और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न्यजातियों से शान्ति की बातें कहेगा; वह समुद्र से समुद्र तक और महानद से पृथ्वी के दूर दूर के देश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हद्राक देश के विषय में यहोवा का कहा हुआ भारी वचन जो दमिश्क पर भी पड़ेगा। क्योंकि यहोवा की दृष्ट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क प्रभुता करे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तू भी सुन, क्योंकि मेरी वाचा के लोहू के कारण, मैं ने तेरे बन्दियों को बिना जल के गड़हे में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बार लि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हे आशा धरे हुए बन्दियों! गढ़ की ओर फिरो; मैं आज ही बताता हूं कि मैं तुम को बदले में दूना सुख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क्योंकि मैं ने धनुष की नाईं यहूदा को चढ़ा कर उस पर तीर की नाईं एप्रैम को लगाया है। मैं सिय्यो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निवासियों यूनान के निवासियों के विरुद्ध उभारूंगा, और उन्हें वीर की तलवार सा कर द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तब यहोवा उनके ऊपर दिखाई देगा, और उसका तीर बिजली की नाईं छूटेगा; और परमेश्वर यहोवा नरसिंगा फूं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 दक्खिन देश की सी आंधी में होके चल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सेनाओं का यहोवा ढाल से उन्हें बचाएगा, और वे अपने शत्रुओं का नाश करेंगे, और उनके गोफन के पत्थर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नुष्य जाति की, और इस्राएल के सब गोत्रों की ओर लगी है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 पांव धरेंगे; और वे पीकर ऐसा कोलाहल करेंगे जैसा लोग दाखमधु पीकर करते हैं; और वे कटोरे की नाईं व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ेदी के कोने की नाईं भरे जाएगे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उस समय उनका परमेश्वर यहोवा उन को अपनी प्रजा रूपी भेड़-बकरियां जान कर उनका उद्धार करेगा; और व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ुकुटमणि ठहर के, उसकी भूमि से बहुत ऊंचे पर चमकते रह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उसका क्या ही कुशल, और क्या ही शोभा उसकी होगी! उसके जवान लोग अन्न खाकर, और कुमारियां नया दाखमध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ीकर हृष्टपुष्ट हो जाएंग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हमात की ओर जो दमिश्क के निकट है, और सोर और सीदोन की ओर, ये तो बहुत ही बुद्धिमान्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सोर ने अपने लिये एक गढ़ बनाया, और धूलि के किनकों की नाईं चान्दी, और सड़कों की कीच के समान चोख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ोना बटोर रख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देखो, परमेश्वर उसको औरों के अधिकार में कर देगा, और उसके घमण्ड को तोड़ कर समुद्र में डाल देगा;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ह नगर आग का कौर हो जाए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यह देख कर अशकलोन डरेगा; अज्जा को दुख होगा, और एक्रोन भी डरेगा, क्योंकि उसकी आशा टूटेगी; और अज्ज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2026-08-03T02:42:07Z</dcterms:created>
  <dcterms:modified xsi:type="dcterms:W3CDTF">2026-08-03T02:42:07Z</dcterms:modified>
  <dc:title>சகரியா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