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presProps" Target="presProps.xml"/>
  <Relationship Id="rId41" Type="http://schemas.openxmlformats.org/officeDocument/2006/relationships/viewProps" Target="viewProps.xml"/>
  <Relationship Id="rId4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ஸ்கலோன் அதைக்கண்டு பயப்படும், காத்சாவும் அதைக் கண்டு மிகவும் துக்கிக்கும், எக்ரோனும் தன் நம்பிக்கை அற்றுப்போனபடியால் மிகவும் பிரலாபிக்கும்; காத்சாவில் ராஜா அழிந்துபோவான்; அகலோன் குடியற்றிருக்கு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ஸ்தோத்தில் வேசிப்பிள்ளைகள் வாசம்பண்ணுவார்கள்; நான் பெலிஸ்தரின் கர்வத்தை அழிப்பே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னுடைய இரத்தத்தை அவன் வாயிலிருந்தும் அவனுடைய அருவருப்புகளை அவன் பல்லுகளின் நடுவிலிருந்தும் நீக்கிப்போடுவேன்; அவனோ நம்முடைய தேவனுக்கென்று மீதியாக வைக்கைப்பட்டு, யூதாவிலே பிரபுவைப்போல இருப்பான்; எக்ரோன் எபூசியனைப்போல இருப்ப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னுடைய இரத்தத்தை அவன் வாயிலிருந்தும் அவனுடைய அருவருப்புகளை அவன் பல்லுகளின் நடுவிலிருந்தும் நீக்கிப்போடுவேன்; அவனோ நம்முடைய தேவனுக்கென்று மீதியாக வைக்கைப்பட்டு, யூதாவிலே பிரபுவைப்போல இருப்பான்; எக்ரோன் எபூசியனைப்போல இருப்ப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னுடைய இரத்தத்தை அவன் வாயிலிருந்தும் அவனுடைய அருவருப்புகளை அவன் பல்லுகளின் நடுவிலிருந்தும் நீக்கிப்போடுவேன்; அவனோ நம்முடைய தேவனுக்கென்று மீதியாக வைக்கைப்பட்டு, யூதாவிலே பிரபுவைப்போல இருப்பான்; எக்ரோன் எபூசியனைப்போல இருப்ப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சேனையானது புறப்படும்போதும், திரும்பி வரும்போதும், என் ஆலயம் காக்கப்படும்படி அதைச்சுற்றிலும் பாளயம்போடுவேன்; இனி ஒடுக்குகிறவன் அவர்களிடத்தில் கடந்துவருவதில்லை; அதை என் கண்களினாலே பார்த்துக்கொண்டிருக்கிறே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சேனையானது புறப்படும்போதும், திரும்பி வரும்போதும், என் ஆலயம் காக்கப்படும்படி அதைச்சுற்றிலும் பாளயம்போடுவேன்; இனி ஒடுக்குகிறவன் அவர்களிடத்தில் கடந்துவருவதில்லை; அதை என் கண்களினாலே பார்த்துக்கொண்டிருக்கிறே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சீயோன் குமாரத்தியே, மிகவும் களிகூரு; எருசலேம் குமாரத்தியே, கெம்பீரி; இதோ, உன் ராஜா உன்னிடத்தில் வருகிறார்; அவர் நீதியுள்ளவரும் இரட்சிக்கிறவரும் தாழ்மையுள்ளவரும், கழுதையின்மேலும் கழுதைக்குட்டியாகிய மறியின்மேலும் ஏறிவருகிறவருமாயிருக்கிறா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சீயோன் குமாரத்தியே, மிகவும் களிகூரு; எருசலேம் குமாரத்தியே, கெம்பீரி; இதோ, உன் ராஜா உன்னிடத்தில் வருகிறார்; அவர் நீதியுள்ளவரும் இரட்சிக்கிறவரும் தாழ்மையுள்ளவரும், கழுதையின்மேலும் கழுதைக்குட்டியாகிய மறியின்மேலும் ஏறிவருகிறவருமாயிருக்கிறா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ப்பிராயீமினின்று இரதங்களையும் எருசலேமினின்று குதிரைகளையும் அற்றுப்போகப்பண்ணுவேன், யுத்தவில்லும் இல்லாமற்போகும், அவர் ஜாதிகளுக்குச் சமாதானம் கூறுவார்; அவருடைய ஆளுகை ஒரு சமுத்திரந்தொடங்கி மறுசமுத்திரம்வரைக்கும், நதிதொடங்கிப் பூமியின் எல்லைகள்பரியந்தமும் செல்லு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ஆதிராக் தேசத்துக்கு விரோதமானதும், தமஸ்குவின்மேல் வந்து தங்குவதுமான கர்த்தருடைய வார்த்தையாகிய பாரம்; மனுஷரின் கண்களும் இஸ்ரவேலுடைய சகல கோத்திரங்களின் கண்களும் கர்த்தரை நோக்கிக்கொண்டிருக்கும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ப்பிராயீமினின்று இரதங்களையும் எருசலேமினின்று குதிரைகளையும் அற்றுப்போகப்பண்ணுவேன், யுத்தவில்லும் இல்லாமற்போகும், அவர் ஜாதிகளுக்குச் சமாதானம் கூறுவார்; அவருடைய ஆளுகை ஒரு சமுத்திரந்தொடங்கி மறுசமுத்திரம்வரைக்கும், நதிதொடங்கிப் பூமியின் எல்லைகள்பரியந்தமும் செல்லு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ப்பிராயீமினின்று இரதங்களையும் எருசலேமினின்று குதிரைகளையும் அற்றுப்போகப்பண்ணுவேன், யுத்தவில்லும் இல்லாமற்போகும், அவர் ஜாதிகளுக்குச் சமாதானம் கூறுவார்; அவருடைய ஆளுகை ஒரு சமுத்திரந்தொடங்கி மறுசமுத்திரம்வரைக்கும், நதிதொடங்கிப் பூமியின் எல்லைகள்பரியந்தமும் செல்லும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உனக்கு நான் செய்வதென்னவென்றால், தண்ணீரில்லாத குழியிலே அடைபட்டிருக்கிற உன்னுடையவர்களை நான் என் உடன்படிக்கையின் இரத்தத்தினாலே விடுதலைபண்ணுவே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உனக்கு நான் செய்வதென்னவென்றால், தண்ணீரில்லாத குழியிலே அடைபட்டிருக்கிற உன்னுடையவர்களை நான் என் உடன்படிக்கையின் இரத்தத்தினாலே விடுதலைபண்ணுவே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ம்பிக்கையுடைய சிறைகளே, அரணுக்குத் திரும்புங்கள்; இரட்டிப்பான நன்மையைத் தருவேன், இன்றைக்கே தருவே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ம்பிக்கையுடைய சிறைகளே, அரணுக்குத் திரும்புங்கள்; இரட்டிப்பான நன்மையைத் தருவேன், இன்றைக்கே தருவே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ான் எனக்கென்று யூதாவை நாணேற்றி, எப்பிராயீமிலே வில்லை நிரப்பி, சீயோனே, உன் புத்திரரைக் கிரேக்குதேசப் புத்திரருக்கு விரோதமாக எழுப்பி, உன்னைப் பராக்கிரமசாலியின் பட்டயத்துக்கு ஒப்பாக்குவே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ான் எனக்கென்று யூதாவை நாணேற்றி, எப்பிராயீமிலே வில்லை நிரப்பி, சீயோனே, உன் புத்திரரைக் கிரேக்குதேசப் புத்திரருக்கு விரோதமாக எழுப்பி, உன்னைப் பராக்கிரமசாலியின் பட்டயத்துக்கு ஒப்பாக்குவே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ான் எனக்கென்று யூதாவை நாணேற்றி, எப்பிராயீமிலே வில்லை நிரப்பி, சீயோனே, உன் புத்திரரைக் கிரேக்குதேசப் புத்திரருக்கு விரோதமாக எழுப்பி, உன்னைப் பராக்கிரமசாலியின் பட்டயத்துக்கு ஒப்பாக்குவே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கள் பட்சத்தில் கர்த்தர் காணப்படுவார்; அவருடைய அம்பு மின்னலைப்போலப் புறப்படும்; கர்த்தராகிய ஆண்டவர் எக்காளம் ஊதி, தென்திசைச் சுழல்காற்றுகளோடே நடந்துவருவ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ஆமாத்தும் மிகவும் ஞானமுள்ள தீருவும் சீதோனும் அதின் எல்லைக்குள்ளாயிருக்கும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கள் பட்சத்தில் கர்த்தர் காணப்படுவார்; அவருடைய அம்பு மின்னலைப்போலப் புறப்படும்; கர்த்தராகிய ஆண்டவர் எக்காளம் ஊதி, தென்திசைச் சுழல்காற்றுகளோடே நடந்துவருவா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சேனைகளின் கர்த்தர் அவர்களைக் காப்பாற்றுவார்; அவர்கள் பட்சித்து, கவண்கற்களால் கீழ்ப்படுத்திக்கொள்வார்கள்; அவர்கள் குடித்துக் களிப்பினால் ஆரவாரிப்பார்கள்; பானபாத்திரங்கள்போலவும் பலிபீடத்தின் கோடிகளைப்போலவும் நிறைந்திருப்பா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சேனைகளின் கர்த்தர் அவர்களைக் காப்பாற்றுவார்; அவர்கள் பட்சித்து, கவண்கற்களால் கீழ்ப்படுத்திக்கொள்வார்கள்; அவர்கள் குடித்துக் களிப்பினால் ஆரவாரிப்பார்கள்; பானபாத்திரங்கள்போலவும் பலிபீடத்தின் கோடிகளைப்போலவும் நிறைந்திருப்பார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சேனைகளின் கர்த்தர் அவர்களைக் காப்பாற்றுவார்; அவர்கள் பட்சித்து, கவண்கற்களால் கீழ்ப்படுத்திக்கொள்வார்கள்; அவர்கள் குடித்துக் களிப்பினால் ஆரவாரிப்பார்கள்; பானபாத்திரங்கள்போலவும் பலிபீடத்தின் கோடிகளைப்போலவும் நிறைந்திருப்பார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ந்நாளில் அவர்களுடைய தேவனாகிய கர்த்தர் தம்முடைய ஜனமான மந்தையாகிய அவர்களை இரட்சிப்பார்; அவர்கள் அவருடைய தேசத்தில் ஏற்றப்பட்ட கொடிகளின் கிரீடத்தில் பதிந்திருப்பார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ந்நாளில் அவர்களுடைய தேவனாகிய கர்த்தர் தம்முடைய ஜனமான மந்தையாகிய அவர்களை இரட்சிப்பார்; அவர்கள் அவருடைய தேசத்தில் ஏற்றப்பட்ட கொடிகளின் கிரீடத்தில் பதிந்திருப்பா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ருடைய காருண்யம் எத்தனை பெரியது? அவருடைய செளந்தரியம் எத்தனை பெரியது? தானியம் வாலிபரையும், புது திராட்சரசம் கன்னிகைகளையும் வளர்க்கும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ருடைய காருண்யம் எத்தனை பெரியது? அவருடைய செளந்தரியம் எத்தனை பெரியது? தானியம் வாலிபரையும், புது திராட்சரசம் கன்னிகைகளையும் வளர்க்கு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ஆமாத்தும் மிகவும் ஞானமுள்ள தீருவும் சீதோனும் அதின் எல்லைக்குள்ளாயிருக்கும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ீரு தனக்கு அரணைக்கட்டி, தூளைப்போல் வெள்ளியையும் வீதிகளின் சேற்றைப்போல் பசும்பொன்னையும் சேர்த்துவைத்த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ீரு தனக்கு அரணைக்கட்டி, தூளைப்போல் வெள்ளியையும் வீதிகளின் சேற்றைப்போல் பசும்பொன்னையும் சேர்த்துவைத்தத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தோ, ஆண்டவர் அதைத் தள்ளிவிட்டு, சமுத்திரத்தில் அதின்பலத்தை முறித்துப்போடுவார்; அது அக்கினிக்கு இரையாகு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தோ, ஆண்டவர் அதைத் தள்ளிவிட்டு, சமுத்திரத்தில் அதின்பலத்தை முறித்துப்போடுவார்; அது அக்கினிக்கு இரையாகு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ஸ்கலோன் அதைக்கண்டு பயப்படும், காத்சாவும் அதைக் கண்டு மிகவும் துக்கிக்கும், எக்ரோனும் தன் நம்பிக்கை அற்றுப்போனபடியால் மிகவும் பிரலாபிக்கும்; காத்சாவில் ராஜா அழிந்துபோவான்; அகலோன் குடியற்றிருக்கும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261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వమానము నొందగా చూచి భీతినొందును, గాజారాజు లేకుండపోవును, అష్కెలోను నిర్జనముగా ఉండ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అష్డోదులో సంకరజనము కాపురముండును, ఫిలిష్తీయుల అతిశయాస్పదమును నేను నాశనము చేసె ద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వారి నోటనుండి రక్తమును వారికను తినకుండ వారి పండ్లనుండి హేయమైన మాంసమును నేను తీసివేసెదను. వారు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శేషముగా నుందురు, మన దేవునికి వారు యూదా వారిలో పెద్దలవలె నుందురు, ఎక్రోనువారును యెబూ సీయులవల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ుందుర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నేను కన్నులారా చూచితిని గనుక బాధించువారు ఇకను సంచరింపకుండను, తిరుగు లాడు సైన్యములు న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మందిరముమీదికి రాకుండను దానిని కాపాడుకొనుటకై నేనొక దండు పేటను ఏర్పరచెద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సీయోను నివాసులారా, బహుగా సంతోషించుడి; యెరూషలేము నివాసులారా, ఉల్లాసముగా ఉండుడి; నీ రాజ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ీతిపరుడును రక్షణగలవాడును దీనుడునై, గాడిదను గాడిద పిల్లను ఎక్కి నీయొద్దకు వచ్చుచున్నాడ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9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ఎఫ్రాయిములో రథములుండకుండ నేను చేసెదను, యెరూషలేములో గుఱ్ఱములు లేకుండ చేసెదను, యుద్ధపు విల్ల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హద్రాకు దేశమునుగూర్చియు దమస్కు పట్టణ మునుగూర్చియు వచ్చిన దేవోకి ్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9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లేకుండ పోవును, నీ రాజు సమాధానవార్త అన్యజను లకు తెలియజేయును, సముద్రమునుండి సముద్రమువరకు యూఫ్రటీసు నద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9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మొదలుకొని భూదిగంతమువరకు అతడు ఏల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9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మరియు నీవు చేసిన నిబంధన రక్తమునుబట్టి తాము పడిన నీరులేని గోతిలోనుండి చెరపట్టబడిన నీవారిని నే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9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ిడిపించెద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9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బంధకములలో పడియుండియు నిరీక్షణగలవారలారా, మీ కోటను మరల ప్రవేశించుడి, రెండంతలుగా మీకు మేలు చేసెదన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9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ేడు నేను మీకు తెలియజేయుచున్నా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9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యూదావారిని నాకు విల్లుగా వంచుచున్నాను, ఎఫ్రాయిము వారిని బాణములుగా చేయుచున్నాను. సీయోనూ, న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9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కుమారులను రేపు చున్నాను, శూరుడు ఖడ్గము ప్రయోగించునట్లు నేను నిన్ను ప్రయోగింతును. గ్రేకీయులారా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9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సీయోను కుమారు లను మీమీదికి రేపుచున్నా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9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​యెహోవా వారికి పైగా ప్రత్యక్షమగును, ఆయన బాణములు మెరుపువలె విడువ బడును, ప్రభువగు యెహోవా బాకానాదమ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​ఏలయనగా యెహోవా సర్వ నరులను ఇశ్రాయేలీయుల గోత్రపువారినందరిని లక్ష్యపెట్టువాడు గనుక, దాని సరిహద్దు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9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చేయుచు దక్షిణదిక్కునుండి వచ్చు గొప్ప సుడిగాలితో బయలు దేర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9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సైన్యములకు అధిపతియగు యెహోవా వారిని కాపాడును గనుక వారు భక్షించుచు, వడిసెలరాళ్లను అణగద్రొక్కుచ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9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త్రాగుచు, ద్రాక్షారసము త్రాగువారి వలె బొబ్బలిడుచు, బలిపశురక్త పాత్రలును బలిపీఠపు మూలలును నిండునట్ల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9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రక్తముతో నిండియుందుర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9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నా జనులు యెహోవా దేశములో కిరీటమందలి రత్నములవలె నున్నారు గనుక కాపరి తన మందను రక్షించునట్లు వార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9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దేవుడైన యెహోవా ఆ దినమున వారిని రక్షించ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9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వారు ఎంతో క్షేమముగా ఉన్నారు, ఎంతో సొగసుగా ఉన్నారు; ధాన్యముచేత ¸°వనులును క్రొత్త ద్రాక్షా రసముచే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9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¸°వన స్త్రీలును వృద్ధి నొందుదుర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నుకొని యున్న హమాతునుగూర్చియు, జ్ఞాన సమృద్ధిగల తూరు సీదోనులనుగూర్చియు అది వచ్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తూరు పట్టణపువారు ప్రాకారముగల కోటను కట్టుకొని, యిసుక రేణువులంత విస్తారముగా వెండిని, వీధులలో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కసువంత విస్తారముగా సువర్ణమును సమకూర్చుకొన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యెహోవా సముద్ర మందుండు దాని బలమును నాశనముచేసి దాని ఆస్తిని పరులచేతి కప్పగించును, అది అగ్నిచే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కాల్చబడ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అష్కెలోను దానిని చూచి జడియును, గాజా దానిని చూచి బహుగా వణకును, ఎక్రోనుపట్టణము తాను నమ్ము కొనినద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கரியா :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2026-06-16T11:37:39Z</dcterms:created>
  <dcterms:modified xsi:type="dcterms:W3CDTF">2026-06-16T11:37:39Z</dcterms:modified>
  <dc:title>சகரியா : 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