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ேனைகளின் கர்த்தர் அவர்களைக் காப்பாற்றுவார்; அவர்கள் பட்சித்து, கவண்கற்களால் கீழ்ப்படுத்திக்கொள்வார்கள்; அவர்கள் குடித்துக் களிப்பினால் ஆரவாரிப்பார்கள்; பானபாத்திரங்கள்போலவும் பலிபீடத்தின் கோடிகளைப்போலவும் நிறைந்திருப்ப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ேனைகளின் கர்த்தர் அவர்களைக் காப்பாற்றுவார்; அவர்கள் பட்சித்து, கவண்கற்களால் கீழ்ப்படுத்திக்கொள்வார்கள்; அவர்கள் குடித்துக் களிப்பினால் ஆரவாரிப்பார்கள்; பானபாத்திரங்கள்போலவும் பலிபீடத்தின் கோடிகளைப்போலவும் நிறைந்திருப்ப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நாளில் அவர்களுடைய தேவனாகிய கர்த்தர் தம்முடைய ஜனமான மந்தையாகிய அவர்களை இரட்சிப்பார்; அவர்கள் அவருடைய தேசத்தில் ஏற்றப்பட்ட கொடிகளின் கிரீடத்தில் பதிந்திருப்ப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நாளில் அவர்களுடைய தேவனாகிய கர்த்தர் தம்முடைய ஜனமான மந்தையாகிய அவர்களை இரட்சிப்பார்; அவர்கள் அவருடைய தேசத்தில் ஏற்றப்பட்ட கொடிகளின் கிரீடத்தில் பதிந்திருப்ப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ுடைய காருண்யம் எத்தனை பெரியது? அவருடைய செளந்தரியம் எத்தனை பெரியது? தானியம் வாலிபரையும், புது திராட்சரசம் கன்னிகைகளையும் வளர்க்க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ுடைய காருண்யம் எத்தனை பெரியது? அவருடைய செளந்தரியம் எத்தனை பெரியது? தானியம் வாலிபரையும், புது திராட்சரசம் கன்னிகைகளையும் வளர்க்க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ிராக் தேசத்துக்கு விரோதமானதும், தமஸ்குவின்மேல் வந்து தங்குவதுமான கர்த்தருடைய வார்த்தையாகிய பாரம்; மனுஷரின் கண்களும் இஸ்ரவேலுடைய சகல கோத்திரங்களின் கண்களும் கர்த்தரை நோக்கிக்கொண்டிருக்க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ிராக் தேசத்துக்கு விரோதமானதும், தமஸ்குவின்மேல் வந்து தங்குவதுமான கர்த்தருடைய வார்த்தையாகிய பாரம்; மனுஷரின் கண்களும் இஸ்ரவேலுடைய சகல கோத்திரங்களின் கண்களும் கர்த்தரை நோக்கிக்கொண்டிருக்க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மாத்தும் மிகவும் ஞானமுள்ள தீருவும் சீதோனும் அதின் எல்லைக்குள்ளாயிருக்க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ீரு தனக்கு அரணைக்கட்டி, தூளைப்போல் வெள்ளியையும் வீதிகளின் சேற்றைப்போல் பசும்பொன்னையும் சேர்த்துவைத்த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க்கு நான் செய்வதென்னவென்றால், தண்ணீரில்லாத குழியிலே அடைபட்டிருக்கிற உன்னுடையவர்களை நான் என் உடன்படிக்கையின் இரத்தத்தினாலே விடுதலைபண்ணுவ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ீரு தனக்கு அரணைக்கட்டி, தூளைப்போல் வெள்ளியையும் வீதிகளின் சேற்றைப்போல் பசும்பொன்னையும் சேர்த்துவைத்த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தோ, ஆண்டவர் அதைத் தள்ளிவிட்டு, சமுத்திரத்தில் அதின்பலத்தை முறித்துப்போடுவார்; அது அக்கினிக்கு இரையா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ஸ்கலோன் அதைக்கண்டு பயப்படும், காத்சாவும் அதைக் கண்டு மிகவும் துக்கிக்கும், எக்ரோனும் தன் நம்பிக்கை அற்றுப்போனபடியால் மிகவும் பிரலாபிக்கும்; காத்சாவில் ராஜா அழிந்துபோவான்; அகலோன் குடியற்றிருக்க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ஸ்கலோன் அதைக்கண்டு பயப்படும், காத்சாவும் அதைக் கண்டு மிகவும் துக்கிக்கும், எக்ரோனும் தன் நம்பிக்கை அற்றுப்போனபடியால் மிகவும் பிரலாபிக்கும்; காத்சாவில் ராஜா அழிந்துபோவான்; அகலோன் குடியற்றிருக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ஸ்தோத்தில் வேசிப்பிள்ளைகள் வாசம்பண்ணுவார்கள்; நான் பெலிஸ்தரின் கர்வத்தை அழிப்ப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ுடைய இரத்தத்தை அவன் வாயிலிருந்தும் அவனுடைய அருவருப்புகளை அவன் பல்லுகளின் நடுவிலிருந்தும் நீக்கிப்போடுவேன்; அவனோ நம்முடைய தேவனுக்கென்று மீதியாக வைக்கைப்பட்டு, யூதாவிலே பிரபுவைப்போல இருப்பான்; எக்ரோன் எபூசியனைப்போல இருப்ப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ுடைய இரத்தத்தை அவன் வாயிலிருந்தும் அவனுடைய அருவருப்புகளை அவன் பல்லுகளின் நடுவிலிருந்தும் நீக்கிப்போடுவேன்; அவனோ நம்முடைய தேவனுக்கென்று மீதியாக வைக்கைப்பட்டு, யூதாவிலே பிரபுவைப்போல இருப்பான்; எக்ரோன் எபூசியனைப்போல இருப்ப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ுடைய இரத்தத்தை அவன் வாயிலிருந்தும் அவனுடைய அருவருப்புகளை அவன் பல்லுகளின் நடுவிலிருந்தும் நீக்கிப்போடுவேன்; அவனோ நம்முடைய தேவனுக்கென்று மீதியாக வைக்கைப்பட்டு, யூதாவிலே பிரபுவைப்போல இருப்பான்; எக்ரோன் எபூசியனைப்போல இருப்ப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ேனையானது புறப்படும்போதும், திரும்பி வரும்போதும், என் ஆலயம் காக்கப்படும்படி அதைச்சுற்றிலும் பாளயம்போடுவேன்; இனி ஒடுக்குகிறவன் அவர்களிடத்தில் கடந்துவருவதில்லை; அதை என் கண்களினாலே பார்த்துக்கொண்டிருக்கிற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ேனையானது புறப்படும்போதும், திரும்பி வரும்போதும், என் ஆலயம் காக்கப்படும்படி அதைச்சுற்றிலும் பாளயம்போடுவேன்; இனி ஒடுக்குகிறவன் அவர்களிடத்தில் கடந்துவருவதில்லை; அதை என் கண்களினாலே பார்த்துக்கொண்டிருக்கிற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க்கு நான் செய்வதென்னவென்றால், தண்ணீரில்லாத குழியிலே அடைபட்டிருக்கிற உன்னுடையவர்களை நான் என் உடன்படிக்கையின் இரத்தத்தினாலே விடுதலைபண்ணுவ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ேனையானது புறப்படும்போதும், திரும்பி வரும்போதும், என் ஆலயம் காக்கப்படும்படி அதைச்சுற்றிலும் பாளயம்போடுவேன்; இனி ஒடுக்குகிறவன் அவர்களிடத்தில் கடந்துவருவதில்லை; அதை என் கண்களினாலே பார்த்துக்கொண்டிருக்கிற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ீயோன் குமாரத்தியே, மிகவும் களிகூரு; எருசலேம் குமாரத்தியே, கெம்பீரி; இதோ, உன் ராஜா உன்னிடத்தில் வருகிறார்; அவர் நீதியுள்ளவரும் இரட்சிக்கிறவரும் தாழ்மையுள்ளவரும், கழுதையின்மேலும் கழுதைக்குட்டியாகிய மறியின்மேலும் ஏறிவருகிறவருமாயிருக்கி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ீயோன் குமாரத்தியே, மிகவும் களிகூரு; எருசலேம் குமாரத்தியே, கெம்பீரி; இதோ, உன் ராஜா உன்னிடத்தில் வருகிறார்; அவர் நீதியுள்ளவரும் இரட்சிக்கிறவரும் தாழ்மையுள்ளவரும், கழுதையின்மேலும் கழுதைக்குட்டியாகிய மறியின்மேலும் ஏறிவருகிறவருமாயிருக்கி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ீயோன் குமாரத்தியே, மிகவும் களிகூரு; எருசலேம் குமாரத்தியே, கெம்பீரி; இதோ, உன் ராஜா உன்னிடத்தில் வருகிறார்; அவர் நீதியுள்ளவரும் இரட்சிக்கிறவரும் தாழ்மையுள்ளவரும், கழுதையின்மேலும் கழுதைக்குட்டியாகிய மறியின்மேலும் ஏறிவருகிறவருமாயிருக்கி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ப்பிராயீமினின்று இரதங்களையும் எருசலேமினின்று குதிரைகளையும் அற்றுப்போகப்பண்ணுவேன், யுத்தவில்லும் இல்லாமற்போகும், அவர் ஜாதிகளுக்குச் சமாதானம் கூறுவார்; அவருடைய ஆளுகை ஒரு சமுத்திரந்தொடங்கி மறுசமுத்திரம்வரைக்கும், நதிதொடங்கிப் பூமியின் எல்லைகள்பரியந்தமும் செல்ல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ப்பிராயீமினின்று இரதங்களையும் எருசலேமினின்று குதிரைகளையும் அற்றுப்போகப்பண்ணுவேன், யுத்தவில்லும் இல்லாமற்போகும், அவர் ஜாதிகளுக்குச் சமாதானம் கூறுவார்; அவருடைய ஆளுகை ஒரு சமுத்திரந்தொடங்கி மறுசமுத்திரம்வரைக்கும், நதிதொடங்கிப் பூமியின் எல்லைகள்பரியந்தமும் செல்ல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ம்பிக்கையுடைய சிறைகளே, அரணுக்குத் திரும்புங்கள்; இரட்டிப்பான நன்மையைத் தருவேன், இன்றைக்கே தருவ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ம்பிக்கையுடைய சிறைகளே, அரணுக்குத் திரும்புங்கள்; இரட்டிப்பான நன்மையைத் தருவேன், இன்றைக்கே தருவ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எனக்கென்று யூதாவை நாணேற்றி, எப்பிராயீமிலே வில்லை நிரப்பி, சீயோனே, உன் புத்திரரைக் கிரேக்குதேசப் புத்திரருக்கு விரோதமாக எழுப்பி, உன்னைப் பராக்கிரமசாலியின் பட்டயத்துக்கு ஒப்பாக்குவ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எனக்கென்று யூதாவை நாணேற்றி, எப்பிராயீமிலே வில்லை நிரப்பி, சீயோனே, உன் புத்திரரைக் கிரேக்குதேசப் புத்திரருக்கு விரோதமாக எழுப்பி, உன்னைப் பராக்கிரமசாலியின் பட்டயத்துக்கு ஒப்பாக்குவ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பட்சத்தில் கர்த்தர் காணப்படுவார்; அவருடைய அம்பு மின்னலைப்போலப் புறப்படும்; கர்த்தராகிய ஆண்டவர் எக்காளம் ஊதி, தென்திசைச் சுழல்காற்றுகளோடே நடந்துவருவ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பட்சத்தில் கர்த்தர் காணப்படுவார்; அவருடைய அம்பு மின்னலைப்போலப் புறப்படும்; கர்த்தராகிய ஆண்டவர் எக்காளம் ஊதி, தென்திசைச் சுழல்காற்றுகளோடே நடந்துவருவ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6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સૈન્યોનો દેવ યહોવા તેમની ઢાલ થશે, અને તેઓ દુશ્મનોને પથ્થરથી નાશ કરી નાખશે, તેઓ લોહી દ્રાક્ષારસ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મ પીશે. તેઓ વેદીના ખૂણાઓ પરના પ્યાલાઓમાંથી જેવી રીતે રેડાય છે, તેવી રીતે લોહી રેલા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તે સમયે તેમનો દેવ યહોવા કોઇ ભરવાડ ઘેટાંને બચાવી લે તેમ તેના પોતાના લોકોને તે ઉગારી લેશે, અને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જમુગુટમાં જડેલાં રત્નોની જેમ પોતાના સમગ્ર પ્રદેશમાં ઝગમગ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શી તેમની સંપત્તિ! શું તેમનું સૌભાગ્ય! મબલખ અનાજ અને દ્રાક્ષારસ ઉપર ત્યાંના યુવક-યુવતીઓ અલમસ્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હીને સુખસમૃદ્ધિ અને આનંદ પામ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ોવાએ વચનરૂપી દેવવાણી હાદ્રાખ દેશ તથા દમસ્કની વિરુદ્ધ આપી છે. “ઇસ્રાએલના કુળસમૂહ જ એક માત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વને જાણનાર નથી. દરેક જણ મદદ માટે તેની તરફ જ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અને એની સરહદે આવેલું હમાથ પણ એનું જ છે. તૂર અને સિદોન પણ ગમે તેટલાં ચતુર હોય તોય એનાં જ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ૂરે પોતાને માટે કિલ્લો બાંધ્યો છે, તેણે સોનાચાંદીને ધૂળની જેમ અને શેરી પરની માટીની જેમ ખૂબજ ભેગ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યહોવા કહે છે, “તમારી સાથે લોહીથી કરેલા કરાર મુજબ હું દેશવટો ભોગવતા તમારા ભાઇઓને કારાવાસ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પણ યહોવા તેનો કબજો લેશે, તેની બધી સંપત્તિ દરિયામાં ડુબાડી દેશે અને એ શહેર સુદ્ધાંને આગ ભરખી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“આશ્કલોન તે જોઇને થથરી જશે, ગાઝા પણ ભયથી ફફડશે, અને એક્રોનની આશાઓ ખોટી પડશે. ગાઝામાં રાજા નહિ રહ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આશ્કલોન નિર્જન થઇ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આશ્દોદમાં વર્ણસંકર પ્રજા વસશે, યહોવા કહે છે, “હું પલિસ્તીઓનો ગર્વ ઉતા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હું તેમને લોહીવાળું માંસ કે બીજા નિષિદ્ધ પદાથોર્ ખાતાં બંધ કરીશ. એ લોકોમાંથી જેઓ બચવા પામશે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ી પ્રજા બની જશે અને યહૂદિયાની એક કોમ જેવા થઇ જશે. અને એક્રોનના લોકો યબૂસીઓની જેમ મારા લોકોમાં ભળ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ઇસ્રાએલમાં હુમલાખોરોને આવતા રોકવા માટે મારા મંદિરની ચારે બાજુ હું રક્ષણ કરીશ અને હું તેઓને દૂ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ખીશ; હું નજીકથી તેઓની હિલચાલ પર નજર રાખીશ. ફરીથી કોઇ વિદેશી જુલમગાર મારા લોકોની ભૂમિ ઉપર આક્રમ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ર્તામાંથી મુકત કરું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શે નહિ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સિયોનના લોકો, આનંદોત્સવ મનાઓ, હે યરૂશાલેમના લોકો, હર્ષનાદ કરો! કારણ, જુઓ, તમારો રાજા તમારી પાસ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ે છે. તે વિજયવંત થઇને આવે છે. પણ નમ્રપણે, ગધેડા પર સવારી કરીને, ખોલકાને-ગધેડીના બચ્ચાને વાહ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નાવીને આવ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“તે એફ્રાઇમ અને યરૂશાલેમમાં યુદ્ધના રથોને, અશ્વોને અને શસ્ત્રોનો નાશ કરશે. સમગ્ર પ્રજાઓમાં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ાંતિ સ્થાપશે, અને તેનું રાજ્ય સાગરથી સાગર સુધી અને ફ્રાતનદીથી પૃથ્વીના છેડા સુધી વિસ્તર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તમે સઘળા બંદીવાનો, સુરક્ષિત જગ્યાએ આવો, હજુ પણ આશા છે, હું આજે તમને કહું છું કે, હું તમને ત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ોગવેલાં કષ્ટો કરતા બેવડા આશીર્વાદ આપ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ગ્રીસના લશ્કર સામે લડવા માટે યહૂદિયા મારું ધનુષ થશે, ઇસ્રાએલ મારું તીર થશે અને સિયોન પુત્રો મા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ીંઝાતી તરવાર થ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યહોવા તેઓને દેખાશે, અને તેના તીર વીજળીની જેમ પ્રહાર કરશે; યહોવા મારા પ્રભુ, રણશિંગું વગાડશ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ક્ષિણમાં વંટોળિયાની જેમ યહોવા તેમના શત્રુઓની સામે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2026-08-02T21:16:59Z</dcterms:created>
  <dcterms:modified xsi:type="dcterms:W3CDTF">2026-08-02T21:16:59Z</dcterms:modified>
  <dc:title>சகரியா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