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divine, how sweet Thou art ! 
When shall I find my willing heart 
All taken up by Thee ? 
I thirst, I faint, I die to prove 
The greatness of redeeming love, 
The love of Christ 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onger His love than death or hell ; 
Its riches are unsearchable : 
The first-born sons of light 
Desire in vain its depths to see ; 
They cannot reach the mystery, 
The length, and breadth, and he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only knows the love of God ; 
Oh, that it now were shed abroad 
In this poor stony heart : 
For love I sigh, for love I pine : 
This only portion, Lord, be mine, 
Be mine this better p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I could for ever sit 
With Mary at the Master's feet ; 
Be this my happy choice : 
My only care, delight, and bliss, 
My joy, my heaven on earth, be this, 
To hear the Bridegroom's v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2026-07-30T12:39:33Z</dcterms:created>
  <dcterms:modified xsi:type="dcterms:W3CDTF">2026-07-30T12:39:33Z</dcterms:modified>
  <dc:title>Hymn : 553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