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படி அன்று உயிர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லகர் வாயினிலே துதிபாடல்கள் முழ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பாடும் வாயை அடக்கக் கூ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த்த திருச்சபையே பறைசாற்றிடும் நற்செய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யும் பேயையும் நோயையும் ஜெய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ள்ளினோம் ஆகாதென்று ஆ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க்கு மூலைக்-கல்ல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ிரமாய கர்த்தர்மேல் வாழ்க்கையைக் கட்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றாடகம் என்னுடன் பேசி அன்பாய் விசார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ஜீவிக்க இயேசு உயிர்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ரித்தேன் ஆனாலும் சதாகா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ம்பிக்கையுள்ள வல்ல நல்ல ஜீவமார்க்கமி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உயிர்த்து நம் கர்த்தரை சே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டெழுந்தேன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றேன் என்றார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ே! கெம்பீரி! சாலமே நீ ஸ்தோத்தர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ோ! கனமே! மகிமை செலுத்த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! அல்லேலூயா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க்குமாறாதவரே இயேசு சொல் தவறா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2026-07-30T22:05:04Z</dcterms:created>
  <dcterms:modified xsi:type="dcterms:W3CDTF">2026-07-30T22:05:04Z</dcterms:modified>
  <dc:title>துதிப் பாடல்கள் : 800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