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y goodness, O my Saviour, 
I would praise Thee o'er and o'er ; 
May the Holy Spirit teach me 
How to love Thee more and m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and more, . . more and more ! . . 
Oh to love Thee, Saviour, more and more ! 
More and more, . . more and more ! . . 
Oh to love Thee, Saviour, more and mo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or the blessings that surround me, 
Lord, Thy mercy I adore ; 
For Thy care so deep and tender, 
I would love Thee more and mo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aging tempest, rolling billow, 
Thou hast brought me safely o'er ; 
Thou hast led me, safely led me, 
And I long to love Thee mor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ill my journey here is ended, 
Till I reach the heavenly shore, 
This my earnest supplication---- 
That my soul may love Thee 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2026-07-09T08:57:03Z</dcterms:created>
  <dcterms:modified xsi:type="dcterms:W3CDTF">2026-07-09T08:57:03Z</dcterms:modified>
  <dc:title>Hymn : 653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