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4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ால் நீர் மா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ல் இல்லையென்ற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ால் என்ன செய்ய முடியும் ?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னிதர்கள் மனம் மாறி இகழ்ந்த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 நான் தாங்கிக் கொள்ள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ூழ்நிலைகள் மாறி எதிர் நின்ற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யும் நான் தாங்கிக் கொள்ள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ே நீர் விலகிச் சென்ற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சம் தேடி நான் எங்கே போவேன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அன்பர் நீர்மாத்திரம் இல்லையென்ற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ிரிந்து வாழமுடியு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ால் என்ன செய்ய முடியும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்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மேல் மனதுருகும் தெய்வமே இயேச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மேல் மனம் இரங்கும் தெய்வமே இயேச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லிப நாட்களில் தெரிந்து கொண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ஊழியத்திற்கென்றும் தெரிந்து கொண்டீர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ால் உலகம் என்னை நெருக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என்னை வெறுக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2026-07-30T14:19:37Z</dcterms:created>
  <dcterms:modified xsi:type="dcterms:W3CDTF">2026-07-30T14:19:37Z</dcterms:modified>
  <dc:title>துதிப் பாடல்கள் : 727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