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் நீர் மாத்திர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வாழ்வில் இல்லையென்ற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என்ன செய்ய முடியும் ?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மனிதர்கள் மனம் மாறி இகழ்ந்திட்ட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 நான் தாங்கிக் கொ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ூழ்நிலைகள் மாறி எதிர் நி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யும் நான் தாங்கிக் கொள்ள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ே நீர் விலகிச் சென்ற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ம் தேடி நான் எங்கே போவேன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அன்பர் நீர்மாத்திரம் இல்லையென்ற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பிரிந்து வாழமுடிய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என்ன செய்ய முடியும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மனதுருகும் தெய்வமே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மேல் மனம் இரங்கும் தெய்வமே இயேச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வாலிப நாட்களில் தெரிந்து கொண்ட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ஊழியத்திற்கென்றும் தெரிந்து கொண்டீர் – 2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ால் உலகம் என்னை நெரு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என்னை வெறுக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2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2026-09-15T16:44:19Z</dcterms:created>
  <dcterms:modified xsi:type="dcterms:W3CDTF">2026-09-15T16:44:19Z</dcterms:modified>
  <dc:title>துதிப் பாடல்கள் : 727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