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50974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மகிமையின் தேவனே - எந்தன்
மகத்துவ ராஜனே - உம்மை நான்
வாழ்த்துவேன் உம் நாமம் போற்றுவேன்
எந்தன் உயிரான இயேசுவே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ல்லமையின் நாமமே
என் இயேசுவின் உயர் நாமமே
விடுதலையின் நாமமே
என் இயேசு நாமம் உயர் நாமமே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மரணத்தை வென்றவர் - இன்றும்
உயிரோடிருப்பவர் - தூய
ஆவியினால் என்னை நிரப்பியவர்
இன்றும் அற்புதங்கள் செய்கிறவர் 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ல்லமையின் நாமமே
என் இயேசுவின் உயர் நாமமே
விடுதலையின் நாமமே
என் இயேசு நாமம் உயர் நாமமே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7">
  <a:themeElements>
    <a:clrScheme name="Theme6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2026-09-15T17:31:10Z</dcterms:created>
  <dcterms:modified xsi:type="dcterms:W3CDTF">2026-09-15T17:31:10Z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