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4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ழ்த்துகிறேன் இயேசு சுவாமி 
வாழ்த்துகிறேன் இக்காலையிலே 
அற்புதமாய் இரா முழுதும் 
அடியேனைக் காத்தீரே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ழ்த்துகிறேன் இயேசு சுவாமி
வாழ்த்துகிறேன் இக்காலையிலே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உமது செட்டை நிழலதிலே
படுத்திருந்தேன் இரா முழுதும்
உமது கரம் அணைத்திடவே 
ஆறுதலாம் நித்திரையு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ல விதமாம் சோதனைகள் 
எமைச் சூழ வந்திருந்தும்  
ஒன்றும் எம்மை அணுகாமல் 
அன்புடனே பாதுகாத்தீர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பாவம் ஒன்றும் அணுகிடாமல் 
பரிசுத்தமாய் பாதைச்  செல்ல 
தேவையான சர்வாயுதங்கள் 
தாரும் ஜெப ஆவியுடன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படைக்கின்றேன் என் இருதயத்தை
பலிபீடத்தில் முற்றுமாக 
கண்களுடன்   செவியோடு 
வாயும் கை காலுமாக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நேசரே உம் திரு வருகை 
இந்நாளினிலே இருந்திடினும் 
ஆசையுடன் சந்திக்கவே 
ஆயத்தமாய் வைத்துக் கொள்ள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2026-07-09T08:53:14Z</dcterms:created>
  <dcterms:modified xsi:type="dcterms:W3CDTF">2026-07-09T08:53:14Z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