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 இஸ்ரவேல் புத்திரர், கானானியர், ஏத்தியர், எமோரியர்,பெரிசியர், ஏவியர், எபூசியராகிய இவர்கள் நடுவே குடியிருந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டைய குமாரத்திகளை விவாகம்பண்ணி, தங்களுடைய குமாரத்திகளை அவர்கள் குமாரருக்குக் கொடுத்து, அவர்கள் தேவர்களைச் சேவ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டைய குமாரத்திகளை விவாகம்பண்ணி, தங்களுடைய குமாரத்திகளை அவர்கள் குமாரருக்குக் கொடுத்து, அவர்கள் தேவர்களைச் சேவ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டி இஸ்ரவேல் புத்திரர் கர்த்தரின் பார்வைக்குப் பொல்லாப்பானதைச் செய்து, தங்கள் தேவனாகிய கர்த்தரை மறந்து, பாகால்களையும் தோப்பு விக்கிரகங்களையும் சேவிக்கிறபோ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டி இஸ்ரவேல் புத்திரர் கர்த்தரின் பார்வைக்குப் பொல்லாப்பானதைச் செய்து, தங்கள் தேவனாகிய கர்த்தரை மறந்து, பாகால்களையும் தோப்பு விக்கிரகங்களையும் சேவிக்கிறபோ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இஸ்ரவேலின் மேல் கோபமூண்டவராகி, அவர்களை மெசொப்பொத்தாமியாவின் ராஜாவாகிய கூசான்ரிஷதாயீமின் கையிலே விற்றுப்போட்டார்; இப்படியே இஸ்ரவேல் புத்திரர் கூசான்ரிஷதாயீமை எட்டு வருஷம் சேவ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இஸ்ரவேலின் மேல் கோபமூண்டவராகி, அவர்களை மெசொப்பொத்தாமியாவின் ராஜாவாகிய கூசான்ரிஷதாயீமின் கையிலே விற்றுப்போட்டார்; இப்படியே இஸ்ரவேல் புத்திரர் கூசான்ரிஷதாயீமை எட்டு வருஷம் சேவி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் கர்த்தரை நோக்கிக் கூப்பிட்டபோது, கர்த்தர் இஸ்ரவேல் புத்திரரை இரட்சிக்கும்படி காலேபின் தம்பியான கேனாசுடைய குமாரனாகிய ஒத்னியேல் என்னும் ஒரு ரட்சகனை அவர்களுக்கு எழும்பப்பண்ணி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் கர்த்தரை நோக்கிக் கூப்பிட்டபோது, கர்த்தர் இஸ்ரவேல் புத்திரரை இரட்சிக்கும்படி காலேபின் தம்பியான கேனாசுடைய குமாரனாகிய ஒத்னியேல் என்னும் ஒரு ரட்சகனை அவர்களுக்கு எழும்பப்பண்ண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ேல் கர்த்தருடைய ஆவி வந்திருந்ததினால், அவன் இஸ்ரவேலை நியாயம் விசாரித்து, யுத்தம்பண்ணப் புறப்பட்டான்; கர்த்தர் மெசொப்பொத்தாமியாவின் ராஜாவாகிய கூசான்ரிஷதாயீமை அவன் கையிலே ஒப்புக்கொடுத்தார்; ஆகையால் அவன் கை கூசான்ரிஷதாயீமின் மேல் பலங்கொண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ானான் தேசத்தில் நடந்த சகல யுத்தங்களையும் அறியாதிருந்த இஸ்ரவேலராகிய அனைவரையும் சோதிப்பதற்காக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ேல் கர்த்தருடைய ஆவி வந்திருந்ததினால், அவன் இஸ்ரவேலை நியாயம் விசாரித்து, யுத்தம்பண்ணப் புறப்பட்டான்; கர்த்தர் மெசொப்பொத்தாமியாவின் ராஜாவாகிய கூசான்ரிஷதாயீமை அவன் கையிலே ஒப்புக்கொடுத்தார்; ஆகையால் அவன் கை கூசான்ரிஷதாயீமின் மேல் பலங்கொண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சம் நாற்பது வருஷம் அமைதலாயிருந்தது. கேனாசின் குமாரனாகிய ஒத்னியேல் மரணமடை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் புத்திரர் மறுபடியும் கர்த்தரின்பார்வைக்குப் பொல்லாப்பானதைச் செய்தார்கள்; அவர்கள் கர்த்தரின் பார்வைக்குப் பொல்லாப்பானதைச் செய்தபடியால், கர்த்தர் எக்லோன் என்னும் மோவாபின் ராஜாவை இஸ்ரவேலுக்கு விரோதமாய்ப் பலக்கப்பண்ண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் புத்திரர் மறுபடியும் கர்த்தரின்பார்வைக்குப் பொல்லாப்பானதைச் செய்தார்கள்; அவர்கள் கர்த்தரின் பார்வைக்குப் பொல்லாப்பானதைச் செய்தபடியால், கர்த்தர் எக்லோன் என்னும் மோவாபின் ராஜாவை இஸ்ரவேலுக்கு விரோதமாய்ப் பலக்கப்பண்ண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ம்மோன் புத்திரரையும் அமலேக்கியரையும் கூட்டிக்கொண்டு வந்து, இஸ்ரவேலை முறிய அடித்தான்; பேரீச்சமரங்களின் பட்டணத்தையும் பிட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ம்மோன் புத்திரரையும் அமலேக்கியரையும் கூட்டிக்கொண்டு வந்து, இஸ்ரவேலை முறிய அடித்தான்; பேரீச்சமரங்களின் பட்டணத்தையும் பிட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ே இஸ்ரவேல் புத்திரர் எக்லோன் என்னும் மோவாபின் ராஜாவைப் பதினெட்டு வருஷம் சேவ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் கர்த்தரை நோக்கிக் கூப்பிட்டபோது, கர்த்தர் அவர்களுக்குப் பென்யமீன் கோத்திரத்தானாகிய கேராவின் மகன் ஏகூத் என்னும் இரட்சகனை எழும்பப்பண்ணினார்; அவன் இடதுகைப் பழக்கமுள்ளவனாயிருந்தான்; அவன் கையிலே இஸ்ரவேல் புத்திரர் மோவாபின் ராஜாவாகிய எக்லோனுக்குக் காணிக்கை அனுப்ப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் கர்த்தரை நோக்கிக் கூப்பிட்டபோது, கர்த்தர் அவர்களுக்குப் பென்யமீன் கோத்திரத்தானாகிய கேராவின் மகன் ஏகூத் என்னும் இரட்சகனை எழும்பப்பண்ணினார்; அவன் இடதுகைப் பழக்கமுள்ளவனாயிருந்தான்; அவன் கையிலே இஸ்ரவேல் புத்திரர் மோவாபின் ராஜாவாகிய எக்லோனுக்குக் காணிக்கை அனுப்ப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் கர்த்தரை நோக்கிக் கூப்பிட்டபோது, கர்த்தர் அவர்களுக்குப் பென்யமீன் கோத்திரத்தானாகிய கேராவின் மகன் ஏகூத் என்னும் இரட்சகனை எழும்பப்பண்ணினார்; அவன் இடதுகைப் பழக்கமுள்ளவனாயிருந்தான்; அவன் கையிலே இஸ்ரவேல் புத்திரர் மோவாபின் ராஜாவாகிய எக்லோனுக்குக் காணிக்கை அனுப்ப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ானான் தேசத்தில் நடந்த சகல யுத்தங்களையும் அறியாதிருந்த இஸ்ரவேலராகிய அனைவரையும் சோதிப்பதற்காக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கூத், இருபுறமும் கருக்கும் ஒரு முழ நீளமுமான ஒரு கத்தியை உண்டு பண்ணி, அதைத் தன் வஸ்திரத்துக்குள்ளே தன் வலதுபுறத்து இடுப்பிலே கட்டிக்கொ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ணிக்கையை மோவாபின் ராஜாவாகிய எக்லோனுக்குச் செலுத்தினான்; எக்லோன் மிகவும் ஸ்தூலித்த மனுஷனாய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ாணிக்கையைச் செலுத்தித்தீர்ந்தபின்பு, காணிக்கையைச் சுமந்து வந்த ஜனங்களை அனுப்பிவ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ோ கில்காலிலுள்ள சிலைகள் இருக்கும் இடத்திலிருந்து திரும்பிவந்து; ராஜாவே, உம்மிடத்தில் சொல்லவேண்டிய இரகசியமான ஒரு வார்த்தை உண்டு என்றான். அதற்கு அவன்: பொறு என்றான்; அப்பொழுது அவனிடத்தில் நின்றயாவரும் அவனை விட்டு வெளியே போய் வி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ோ கில்காலிலுள்ள சிலைகள் இருக்கும் இடத்திலிருந்து திரும்பிவந்து; ராஜாவே, உம்மிடத்தில் சொல்லவேண்டிய இரகசியமான ஒரு வார்த்தை உண்டு என்றான். அதற்கு அவன்: பொறு என்றான்; அப்பொழுது அவனிடத்தில் நின்றயாவரும் அவனை விட்டு வெளியே போய் வி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கூத் அவன் கிட்டே போனான்; அவனோ தனக்குத் தனிப்புற இருந்த குளிர்ச்சியான அறைவீட்டில் உட்கார்ந்திருந்தான்; அப்பொழுது ஏகூத்: உம்மிடத்தில் சொல்லவேண்டிய தேவவாக்கு எனக்கு உண்டு என்றான்; அவன் தன் ஆசனத்திலிருந்து எழுந்த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கூத் அவன் கிட்டே போனான்; அவனோ தனக்குத் தனிப்புற இருந்த குளிர்ச்சியான அறைவீட்டில் உட்கார்ந்திருந்தான்; அப்பொழுது ஏகூத்: உம்மிடத்தில் சொல்லவேண்டிய தேவவாக்கு எனக்கு உண்டு என்றான்; அவன் தன் ஆசனத்திலிருந்து எழுந்த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கூத் அவன் கிட்டே போனான்; அவனோ தனக்குத் தனிப்புற இருந்த குளிர்ச்சியான அறைவீட்டில் உட்கார்ந்திருந்தான்; அப்பொழுது ஏகூத்: உம்மிடத்தில் சொல்லவேண்டிய தேவவாக்கு எனக்கு உண்டு என்றான்; அவன் தன் ஆசனத்திலிருந்து எழுந்த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டனே ஏகூத் தன் இடதுகையை நீட்டி, தன் வலதுபுறத்து இடுப்பிலே கட்டியிருந்த கத்தியை உருவி, அதை அவன் வயிற்றிற்குள் பாய்ச்ச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லகோடேகூடக் கைப்பிடியும் உள்ளே புகுந்தது; அவனுடைய வயிற்றுக்குள் போன கத்தியை இவன் இழுக்கக் கூடாதபடிக்கு, நிணம் அலகைச் சுற்றிக் கொண்டடைத்தது; அது பின் புறத்திலே புறப்ப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ின் சந்ததியாரும் அதற்குமுன் யுத்தஞ்செய்ய அறியாதிருந்தவர்களும் அவைகளை அறியும்படி பழக்குவிப்பதற்காகவும், கர்த்தர் விட்டுவைத்த ஜாதிகள் யாரென்றால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லகோடேகூடக் கைப்பிடியும் உள்ளே புகுந்தது; அவனுடைய வயிற்றுக்குள் போன கத்தியை இவன் இழுக்கக் கூடாதபடிக்கு, நிணம் அலகைச் சுற்றிக் கொண்டடைத்தது; அது பின் புறத்திலே புறப்பட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கூத் புறப்பட்டு, அறைவீட்டின் கதவைச் சாத்திப் பூட்டிப்போட்டு, கொலுக் கூடத்தின் வழியாய்ப் போய்வி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ன்பு ஊழியக்காரர் வந்து பார்த்தார்கள்; இதோ, அறைவீட்டின் கதவு பூட்டியிருந்தது; ஆகையால் அவர் அந்தக் குளிர்ச்சியான அறையிலே மலஜலாதிக்கிறாராக்கும்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ன்பு ஊழியக்காரர் வந்து பார்த்தார்கள்; இதோ, அறைவீட்டின் கதவு பூட்டியிருந்தது; ஆகையால் அவர் அந்தக் குளிர்ச்சியான அறையிலே மலஜலாதிக்கிறாராக்கு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சலித்துப்போகுமட்டும் காத்திருந்தார்கள்; அவன் அறைவீட்டின் கதவைத் திறக்கவில்லை; ஆகையால் ஒரு திறவுகோலை எடுத்துத் திறந்தார்கள்; இதோ, அவர்கள் ஆண்டவன் தரையிலே செத்துக்கிட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சலித்துப்போகுமட்டும் காத்திருந்தார்கள்; அவன் அறைவீட்டின் கதவைத் திறக்கவில்லை; ஆகையால் ஒரு திறவுகோலை எடுத்துத் திறந்தார்கள்; இதோ, அவர்கள் ஆண்டவன் தரையிலே செத்துக்கிட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ாமதித்துக்கொண்டிருந்தபோது, ஏகூத் ஓடிப்போய், சிலைகளுள்ள இடத்தைக் கடந்து, சேயிராத்தைச் சேர்ந்து தப்ப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ாமதித்துக்கொண்டிருந்தபோது, ஏகூத் ஓடிப்போய், சிலைகளுள்ள இடத்தைக் கடந்து, சேயிராத்தைச் சேர்ந்து தப்ப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ங்கே வந்தபோது எப்பிராயீம் மலையில் எக்காளம் ஊதினான்; அப்பொழுது இஸ்ரவேல் புத்திரர் அவனோடேகூட மலையிலிருந்து இறங்கினார்கள்; அவன் அவர்களுக்கு முன்பாக நடந்து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ங்கே வந்தபோது எப்பிராயீம் மலையில் எக்காளம் ஊதினான்; அப்பொழுது இஸ்ரவேல் புத்திரர் அவனோடேகூட மலையிலிருந்து இறங்கினார்கள்; அவன் அவர்களுக்கு முன்பாக நடந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ின் சந்ததியாரும் அதற்குமுன் யுத்தஞ்செய்ய அறியாதிருந்தவர்களும் அவைகளை அறியும்படி பழக்குவிப்பதற்காகவும், கர்த்தர் விட்டுவைத்த ஜாதிகள் யாரென்றால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னைப் பின்தொடர்ந்து வாருங்கள்; கர்த்தர் உங்கள் பகைஞராகிய மோவாபியரை உங்கள் கைகளில் ஒப்புக்கொடுத்தார் என்றான். அவர்கள் அவனைப் பின்தொடர்ந்துபோய், மோவாபுக்கு எதிரான யோர்தான் துறைகளைப் பிடித்து, ஒருவனையும் கடந்துபோகவொட்டாமல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னைப் பின்தொடர்ந்து வாருங்கள்; கர்த்தர் உங்கள் பகைஞராகிய மோவாபியரை உங்கள் கைகளில் ஒப்புக்கொடுத்தார் என்றான். அவர்கள் அவனைப் பின்தொடர்ந்துபோய், மோவாபுக்கு எதிரான யோர்தான் துறைகளைப் பிடித்து, ஒருவனையும் கடந்துபோகவொட்டாமல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னைப் பின்தொடர்ந்து வாருங்கள்; கர்த்தர் உங்கள் பகைஞராகிய மோவாபியரை உங்கள் கைகளில் ஒப்புக்கொடுத்தார் என்றான். அவர்கள் அவனைப் பின்தொடர்ந்துபோய், மோவாபுக்கு எதிரான யோர்தான் துறைகளைப் பிடித்து, ஒருவனையும் கடந்துபோகவொட்டாமல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ாலத்திலே மோவாபியரில் ஏறக்குறையப் பதினாயிரம் பேரை வெட்டினார்கள்; அவர்களெல்லாரும் புஷ்டியுள்ளவர்களும்; பராக்கிரமசாலிகளுமாயிருந்தார்கள், அவர்களில் ஒருவனும் தப்ப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ாலத்திலே மோவாபியரில் ஏறக்குறையப் பதினாயிரம் பேரை வெட்டினார்கள்; அவர்களெல்லாரும் புஷ்டியுள்ளவர்களும்; பராக்கிரமசாலிகளுமாயிருந்தார்கள், அவர்களில் ஒருவனும் தப்பவ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டியே அந்நாளிலே மோவாப் இஸ்ரவேலுடைய கையின்கீழ்த் தாழ்த்தப்பட்டது; அதனாலே தேசம் எண்பது வருஷம் அமைதலாயிருந்த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க்குப்பிற்பாடு ஆனாத்தின் குமாரன் சம்கார் எழும்பினான்; அவன் பெலிஸ்தரில் அறுநூறுபேரை ஒரு தாற்றுக்கோலால் முறிய அடித்தான்; அவனும் இஸ்ரவேலை இரட்சித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க்குப்பிற்பாடு ஆனாத்தின் குமாரன் சம்கார் எழும்பினான்; அவன் பெலிஸ்தரில் அறுநூறுபேரை ஒரு தாற்றுக்கோலால் முறிய அடித்தான்; அவனும் இஸ்ரவேலை இரட்ச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ெலிஸ்தரின் ஐந்து அதிபதிகளும், சகல கானானியரும், சீதோனியரும், பாகால் எர்மோன் துவக்கி ஆமாத்திற்குள் பிரவேசிக்கும் வரைக்கும் லீபனோனின் மலைகளிலே குடியிருக்கிற ஏவியரும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ெலிஸ்தரின் ஐந்து அதிபதிகளும், சகல கானானியரும், சீதோனியரும், பாகால் எர்மோன் துவக்கி ஆமாத்திற்குள் பிரவேசிக்கும் வரைக்கும் லீபனோனின் மலைகளிலே குடியிருக்கிற ஏவியரு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யைக்கொண்டு தங்கள் பிதாக்களுக்கு விதித்த கற்பனைகளுக்கு இஸ்ரவேலர் கீழ்ப்படிவார்களோ என்று அறியும்படி, இஸ்ரவேலரை அவர்களாலே சோதிப்பதற்காக அவர்கள் விடப்பட்ட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யைக்கொண்டு தங்கள் பிதாக்களுக்கு விதித்த கற்பனைகளுக்கு இஸ்ரவேலர் கீழ்ப்படிவார்களோ என்று அறியும்படி, இஸ்ரவேலரை அவர்களாலே சோதிப்பதற்காக அவர்கள் விடப்பட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આમ ઈસ્રાએલીઓ, કનાનીઓ, હિત્તીઓ, અમોરીઓ, પરિઝ્ઝીઓ, હિવ્વીઓ અને યબૂસીઓ ભેગા રહે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ઈસ્રાએલીઓએ તે લોકોની કન્યાઓનો પત્નીઓ તરીકે સ્વીકાર કરવા માંડયો અને પોતાની કન્યાઓને બીજી પ્રજા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ોની સાથે પરણાવવા માંડી, અને તેમના દેવોની પૂજ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મ ઈસ્રાએલીઓ દેવની દૃષ્ટિમાં દુષ્ટ પાપી થઈ ગયા. પોતાના દેવ યહોવાને છોડી બઆલ દેવ અને અશેરોથની પૂ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આથી ઈસ્રાએલીઓ ઉપર યહોવાનો કોપ ભભૂકી ઊઠયો અને તેણે તેમને અરામ-નાહરાઈમના રાજા કૂશાન રિશઆથાઈ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વારા હરાવ્યા, અને આઠ વર્ષ સુધી તેઓએ તેની ગુલામી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્યાર પછી ઈસ્રાએલીઓએ યહોવાને ધા નાખી અને તેણે તેમને ઉગારવા માંટે એક માંણસ મોકલ્યો. એ કાલેબના ન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ઈ કનાઝનો દીકરો ઓથ્નીએલ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નો આત્માં તેની સાથે હતો, યહોવાએ તેને શક્તિ આપી હતી અને તે ઈસ્રાએલીઓનો ન્યાયાધીશ બન્યો.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 એ પ્રજાઓ છે જેને યહોવાએ ભૂમિમાં છોડી દીધી, તેણે આ મુજબ ઈસ્રાએલના લોકોની પરીક્ષા કરવા કર્યુ જ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્રાએલીઓને યુદ્ધમાં દોર્યા અને અરામના રાજા કૂશાનને હરાવવા માંટે યહોવાએ તેની સહાય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મ, ઓથ્નીએલ કનાઝના પુત્રનું અવસાન થયું ત્યાં સુધી દેશમાં 40 વર્ષ શાંતિ રહ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્યારબાદ ફરી એકવાર ઈસ્રાએલીઓએ તેમના વર્તન દ્વારા યહોવા સામે પાપ કરવાનું શરું કર્યુ, તેથી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આબના રાજા એગ્લોનને શક્તિશાળી બનાવ્યો અને તેને ઈસ્રાએલીઓ સામે 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ગ્લોન આમ્મોનીઓને અને અમાંલેકીઓને ભેગા કરી ઈસ્રાએલીઓ ઉપર હુમલો કર્યો અને યરીખો ખજૂરીઓનો પ્ર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તી લ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ઢાર વર્ષ પર્યંત ઈસ્રાએલીઓ મોઆબના રાજા એગ્લોનના તાબામાં રહ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્યારબાદ તેઓએ યહોવાને પોતાને બચાવવા પોકાર કર્યો તેથી યહોવાએ એક વ્યક્તિને બિન્યામીનના કુળસમૂહ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ેરાના પુત્ર એહૂદને ઊભો કર્યો. તે ડાબોડી હતો, ઈસ્રાએલીઓએ તેને ખંડણી સાથે મોઆબના રાજા એગ્લોન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નાનની ભૂમિમાં યુદ્ધોમાં ભાગ લીધો નહો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હૂદે પોતાના માંટે દોઢફૂટ લાંબી બેધારી તરવાર બનાવી. અને પોતાની જમણી બાજુ કપડાં સાથે બાંધ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્યારબાદ એહૂદે મોઆબના રાજા એગ્લોનને ખંડણી આપી. એગ્લોન શરીરે બહુ પુષ્ટ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ખંડણી અર્પણ આપી રહ્યાં પછી એહૂદે ખંડણી ઉપાડી લાવનારા સાથીઓને પાછા મોકલ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તે પોતે ગિલ્ગાલની મૂર્તિઓ પાસે રાજા આગળ પાછો ફર્યો અને કહ્યું, “હે રાજા, માંરે આપને એક ખાન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દેશો આપવાનો છે.”રાજાએ તેને ચૂપ રહેવાનો હુકમ કર્યો અને પોતાના બધા સેવકોને રાજાએ બહાર મોકલ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રાજા તેના મહેલમાં ઉપલા માંળે આવેલા પોતાના વરંડાના શીતળ ભાગમાં હતો જ્યારે તે એકલો હતો.ત્યારે એહૂ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પાસે ગયો અને તેને ગુપ્ત રીતે કહ્યું, “માંરે આપને દેવનો એક ગુપ્ત સંદેશ આપવાનો છે.” એટલે એગ્લો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આસન ઉપરથી ઊભો થઈ ગય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અને એહૂદે પોતાના ડાબા હાથે જમણે પડખેથી તરવાર ખેંચી કાઢીને રાજાના પેટમાં ઊડે સુધી હુલાવ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રવારના પાના પછી મૂઠ પણ અંદર ઊતરી ગઈ અને તેના ઉપર ચરબી ફરી વળી, કારણ, એહૂદે તરવાર પાછી ખેં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મ કરવા પાછળ યહોવાનો હેતુ ઈસ્રાએલીઓની એક પછી એક આવતી પેઢીઓને અને ખાસ કરીને તો પ્રથમ જે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ી નહો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છી એહૂદે બહાર જઈ ઓરડીના બારણાં બંધ કરીને તાળું માંરી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ના ચાલ્યાં ગયા પછી એગ્લોનના નોકરો આવ્યા અને બારણાંને તાળું માંરેલું જોઈ તેમણે ધાર્યું કે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ઠંડી ઓરડીના અંદરના ભાગમાં બાથરૂમમાં ગય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લાંબા સમય સુધી રાહ જોયા પછી પણ રાજાએ બારણુંના ઉધાડયું ત્યારે તેઓને ચિંતા થઈ અને ચાવી લાવીને ક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ધાડી, બારણું ખોલીને જોયું તો તેઓનો રાજા જમીન પર મરેલો પડ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 લોકો રાહ જોતા હતાં તે દરમ્યાન એહૂદ ભાગી ગયો. તે પત્થરની ખીણો ઓળંગીને સેઈરાહ સુધી પહોંચી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એફ્રાઈમના પહાડી પ્રદેશમાં આવીને તેણે રણશિંગડું વગાડયું અને ઈસ્રાએલી લોકો ટેકરી પરથી નીચે આ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ે અનુસર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ુદ્ધનો અનુભવ નહોતો તેમને યુદ્ધની કળા શીખવવાન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ણે તેઓને કહ્યું, “માંરી પાછળ આવો! કારણ, યહોવાએ તમાંરા દુશ્મન મોઆબીઓને તમાંરા હાથમાં સોંપી દી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આથી તેઓ તેની પાછળ નીચે ઊતરી આવ્યા અને તે લોકો જે ઘાટેથી યર્દન નદી ઓળંગવાના હતાં તે કબજે કરી લી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એ એક પણ જણને સીમાં ઓળંગીને જવા દીધ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ે પછી તેમણે મોઆબીઓ પર હુમલો કરી તેઓના આશરે 10,000 શૂરવીર ખડતલ મોઆબી યોદ્ધાઓને માંરી નાખ્યા.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બચવા ન 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 દિવસે મોઆબીઓને ઈસ્રાએલીઓ આગળ નમવું પડયું, પછીના 80 વર્ષ સુધી દેશમાં શાંતિ રહ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એહૂદ પછી આનાથનો પુત્ર શામ્ગાર ન્યાયાધીશ બન્યો. તેણે 600 પલિસ્તીઓને માંરી નાખ્યાં. તેણે ઈસ્રાએ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ને ઉગા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એ પ્રજાઓ આ પ્રમાંણે હતી: પાંચ પલિસ્તી રાજાઓ, બધાજ કનાનીઓ, સિદોનીઓ અને બઆલ હેર્મોન પર્વતથી માંડ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બો-હમાંથ સુધી લબાનોન પર્વતના વિસ્તારમાં વસતા હિવ્વી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 પ્રજાઓ ઈસ્રાએલીઓની કસોટી માંટે હતી અને જોવા કે યહોવાએ જે આજ્ઞાઓ મૂસા માંરફતે તેઓના પિતૃઓને આપ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 તે ઈસ્રાએલી નવી પેઢી પાળશે કે નહ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2026-08-03T23:14:36Z</dcterms:created>
  <dcterms:modified xsi:type="dcterms:W3CDTF">2026-08-03T23:14:36Z</dcterms:modified>
  <dc:title>ન્યાયાધીશો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