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10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நிறைந்த இதயத்தோடு
நாதன் இயேசுவை பாடிடுவேன்
நன்றி பலிகள் செலுத்தியே நான்
வாழ் நாளெல்லாம் உம்மை ஆராதி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 நல்லவர்
என் இயேசு வல்லவர்
என் இயேசு பெரியவர்
என் இயேசு பரிசுத்தர் --- நன்ற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ான் நடந்து வந்த பாதைகள்
கரடு முரடானவை
என்னை தோளில் தூக்கி சுமந்தார்
அவர் அன்பை மறப்பேனோ --- எ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 கரத்தை பிடித்த நாள் முதல்
என்னை கைவிடவே இல்லை
அவரின் நேசம் எனது இன்பம்
அவர் நாமம் உயர்த்துவேன் --- எ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் போக்கிலும் எந்தன் வரத்திலும்
என் இயேசுவே பாதுகாப்பு
என் கால்கள் சறுக்கிடும் நேரம்
அவர் கிருபை தாங்குமே --- எ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2026-09-16T16:05:58Z</dcterms:created>
  <dcterms:modified xsi:type="dcterms:W3CDTF">2026-09-16T16:05:58Z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