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ெல்லாரும் வெளிச்சத்தின் பிள்ளைகளும், பகலின் பிள்ளைகளுமாயிருக்கிறீர்கள்; நாம் இயேசுவுக்கும் இருளுக்கும் உள்ளானவர்களல்லவ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மற்றவர்கள் தூங்குகிறதுபோல நாம் தூங்காமல், விழித்துக்கொண்டு தெளிந்தவர்களாயிருக்கக்கடவ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ூங்குகிறவர்கள் இராத்திரியிலே தூங்குவார்கள்; வெறிகொள்ளுகிறவர்கள் இராத்திரியிலே வெறிகொள்ளுவ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கலுக்குரியவர்களாகிய நாமோ தெளிந்தவர்களாயிருந்து, விசுவாசம் அன்பு என்னும் மார்க்கவசத்தையும், இரட்சிப்பின் நம்பிக்கையென்னும் தலைச்சீராவையும் தரித்துக்கொண்டிருக்கக்கடவா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கலுக்குரியவர்களாகிய நாமோ தெளிந்தவர்களாயிருந்து, விசுவாசம் அன்பு என்னும் மார்க்கவசத்தையும், இரட்சிப்பின் நம்பிக்கையென்னும் தலைச்சீராவையும் தரித்துக்கொண்டிருக்கக்கடவா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நம்மைக் கோபாக்கினைக்கென்று நியமிக்காமல், நம்முடைய கர்த்தராகிய இயேசுகிறிஸ்துமூலமாய் இரட்சிப்படைவதற்கென்று நியமித்த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ம் விழித்திருப்பவர்களானாலும் நித்திரையடைந்தவர்களானாலும், தம்முடனேகூட நாம் ஏகமாய்ப் பிழைத்திருக்கும்படி அவர் நமக்காக மரித்தார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நீங்கள் செய்துவருகிறபடியே, ஒருவரையொருவர் தேற்றி, ஒருவருக்கொருவர் பக்திவிருத்தி உண்டாகும்படி செய்ய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, சகோதரரே, உங்களுக்குள்ளே பிரயாசப்பட்டு, கர்த்தருக்குள் உங்களை விசாரணைசெய்கிறவர்களாயிருந்து, எங்களுக்குப் புத்திசொல்லுகிறவர்களை நீங்கள் மதித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, சகோதரரே, உங்களுக்குள்ளே பிரயாசப்பட்டு, கர்த்தருக்குள் உங்களை விசாரணைசெய்கிறவர்களாயிருந்து, எங்களுக்குப் புத்திசொல்லுகிறவர்களை நீங்கள் மதித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த நிருபம் பரிசுத்தமான சகோதரர் யாவருக்கும் வாசிக்கப்படும்படி செய்யவேண்டுமென்று கர்த்தர்பேரில் ஆணையிட்டு உங்களுக்குச் சொல்ல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ுடைய கிரியையினிமித்தம் அவர்களை மிகவும் அன்பாய் எண்ணிக்கொள்ளும்படி உங்களை வேண்டிக்கொள்ளுகிறோம். உங்களுக்குள்ளே சமாதானமாயிர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, சகோதரரே, நாங்கள் உங்களுக்குப் போதிக்கிறதென்னவென்றால், ஒழுங்கில்லாதவர்களுக்குப் புத்திசொல்லுங்கள், திடனற்றவர்களைத் தேற்றுங்கள், பலவீனரைத் தாங்குங்கள், எல்லாரிடத்திலும் நீடிய சாந்தமாயிர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, சகோதரரே, நாங்கள் உங்களுக்குப் போதிக்கிறதென்னவென்றால், ஒழுங்கில்லாதவர்களுக்குப் புத்திசொல்லுங்கள், திடனற்றவர்களைத் தேற்றுங்கள், பலவீனரைத் தாங்குங்கள், எல்லாரிடத்திலும் நீடிய சாந்தமாயிர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ருவனும் மற்றொருவன் செய்யும் தீமைக்குத் தீமைசெய்யாதபடி பாருங்கள்; உங்களுக்குள்ளும் மற்ற யாவருக்குள்ளும் எப்பொழுதும் நன்மைசெய்ய நாட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ருவனும் மற்றொருவன் செய்யும் தீமைக்குத் தீமைசெய்யாதபடி பாருங்கள்; உங்களுக்குள்ளும் மற்ற யாவருக்குள்ளும் எப்பொழுதும் நன்மைசெய்ய நாட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ப்பொழுதும் சந்தோஷமாயிர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டைவிடாமல் ஜெபம்பண்ண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ல்லாவற்றிலேயும் ஸ்தோத்திரஞ்செய்யுங்கள்; அப்படிச் செய்வதே கிறிஸ்து இயேசுவுக்குள் உங்களைக்குறித்துத் தேவனுடைய சித்தம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வியை அவித்துப்போடாதிர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ீர்க்கதரிசனங்களை அற்பமாயெண்ணாதிர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ம்முடைய கர்த்தராகிய இயேசுகிறிஸ்துவினுடைய கிருபை உங்களுடனேகூட இருப்பதாக. ஆமெ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ல்லாவற்றையும் சோதித்துப்பார்த்து, நலமானதைப் பிடித்துக்கொள்ள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ொல்லாங்காய்த் தோன்றுகிற எல்லாவற்றையும் விட்டு விலக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மாதானத்தின் தேவன் தாமே உங்களை முற்றிலும் பரிசுத்தமாக்குவாராக, உங்கள் ஆவி ஆத்துமா சரீரம்முழுவதும், நம்முடைய கர்த்தராகிய இயேசுகிறிஸ்து வரும்போது குற்றமற்றதாயிருக்கும்படி காக்கப்படுவத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மாதானத்தின் தேவன் தாமே உங்களை முற்றிலும் பரிசுத்தமாக்குவாராக, உங்கள் ஆவி ஆத்துமா சரீரம்முழுவதும், நம்முடைய கர்த்தராகிய இயேசுகிறிஸ்து வரும்போது குற்றமற்றதாயிருக்கும்படி காக்கப்படுவத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ங்களை அழைக்கிறவர் உண்மையுள்ளவர், அவர் அப்படியே செய்வ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கோதரரே, எங்களுக்காக வேண்டிக்கொள்ள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கோதரரெல்லாரையும் பரிசுத்த முத்தத்தோடே வாழ்த்த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ோதரரே இவைகள் நடக்குங்காலங்களையும் சமயங்களையுங்குறித்து உங்களுக்கு எழுதவேண்டுவத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ரவிலே திருடன் வருகிறவிதமாய்க் கர்த்தருடைய நாள் வருமென்று நீங்களே நன்றாய் அறிந்திருக்கிற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ாதானமும் சவுக்கியமும் உண்டென்று அவர்கள் சொல்லும்போது, கர்ப்பவதியானவளுக்கு வேதனை வருகிறதுபோல, அழிவு சடிதியாய் அவர்கள்மேல் வரும்; அவர்கள் தப்பிப்போவத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ாதானமும் சவுக்கியமும் உண்டென்று அவர்கள் சொல்லும்போது, கர்ப்பவதியானவளுக்கு வேதனை வருகிறதுபோல, அழிவு சடிதியாய் அவர்கள்மேல் வரும்; அவர்கள் தப்பிப்போவத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கோதரரே, அந்த நாள் திருடனைப்போல உங்களைப் பிடித்துக்கொள்ளத்தக்கதாக நீங்கள் அந்தகாரத்திலிருக்கிறவர்களல்லவ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ெல்லாரும் வெளிச்சத்தின் பிள்ளைகளும், பகலின் பிள்ளைகளுமாயிருக்கிறீர்கள்; நாம் இயேசுவுக்கும் இருளுக்கும் உள்ளானவர்களல்லவ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92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r of dark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refore let us not sleep, as do others; but let us watch and be sob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For they that sleep sleep in the night; and they that be drunken are drunken in the n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let us, who are of the day, be sober, putting on the breastplate of faith and love; and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 helmet, the hope of salv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For God has not appointed us to wrath, but to obtain salvation by our Lord Jesus Chris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o died for us, that, whether we wake or sleep, we should live together with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Wherefore comfort yourselves together, and edify one another, even as also all of you d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we plead to you, brethren, to know them which labour among you, and are over you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and admonish you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I charge you by the Lord that this epistle be read unto all the holy brethr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o esteem them very highly in love for their work's sake. And be at peace among yoursel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Now we exhort you, brethren, warn them that are unruly, comfort the feebleminded, suppor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ak, be patient toward all 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See that none render evil for evil unto any man; but ever follow that which is good, both amo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selves, and to all 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Rejoice evermo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Pray without ceas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In every thing give thanks: for this is the will of God in Christ Jesus concerning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Quench not the Spir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Despise not prophesy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 grace of our Lord Jesus Christ be with you. A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Prove all things; hold fast that which is go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bstain from all appearance of evi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 very God of peace sanctify you wholly; and I pray God your whole spirit and soul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dy be preserved blameless unto the coming of our Lord Jesus Chri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Faithful is he that calls you, who also will do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Brethren, pray for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Greet all the brethren with an holy ki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But of the times and the seasons, brethren, all of you have no need that I write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yourselves know perfectly that the day of the Lord so comes as a thief in the n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when they shall say, Peace and safety; then sudden destruction comes upon them, as travai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a woman with child; and they shall not escap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But all of you, brethren, are not in darkness, that that day should overtake you as a thie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ll of you are all the children of light, and the children of the day: we are not of the nigh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2026-08-01T11:15:53Z</dcterms:created>
  <dcterms:modified xsi:type="dcterms:W3CDTF">2026-08-01T11:15:53Z</dcterms:modified>
  <dc:title>1 தெசலோனிக்கேயர்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