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refore let us not sleep, as do others; but let us watch and be sober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they that sleep sleep in the night; and they that be drunken are drunken in the night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let us, who are of the day, be sober, putting on the breastplate of faith and love; and for an helmet, the hope of salvation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let us, who are of the day, be sober, putting on the breastplate of faith and love; and for an helmet, the hope of salvation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r God has not appointed us to wrath, but to obtain salvation by our Lord Jesus Christ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For God has not appointed us to wrath, but to obtain salvation by our Lord Jesus Christ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o died for us, that, whether we wake or sleep, we should live together with him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o died for us, that, whether we wake or sleep, we should live together with him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herefore comfort yourselves together, and edify one another, even as also all of you do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herefore comfort yourselves together, and edify one another, even as also all of you do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But of the times and the seasons, brethren, all of you have no need that I write unto you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we plead to you, brethren, to know them which labour among you, and are over you in the Lord, and admonish you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we plead to you, brethren, to know them which labour among you, and are over you in the Lord, and admonish you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o esteem them very highly in love for their work's sake. And be at peace among yourselves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o esteem them very highly in love for their work's sake. And be at peace among yourselves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Now we exhort you, brethren, warn them that are unruly, comfort the feebleminded, support the weak, be patient toward all men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Now we exhort you, brethren, warn them that are unruly, comfort the feebleminded, support the weak, be patient toward all men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Now we exhort you, brethren, warn them that are unruly, comfort the feebleminded, support the weak, be patient toward all men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See that none render evil for evil unto any man; but ever follow that which is good, both among yourselves, and to all men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See that none render evil for evil unto any man; but ever follow that which is good, both among yourselves, and to all men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Rejoice evermore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yourselves know perfectly that the day of the Lord so comes as a thief in the night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Pray without ceasing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n every thing give thanks: for this is the will of God in Christ Jesus concerning you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n every thing give thanks: for this is the will of God in Christ Jesus concerning you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Quench not the Spirit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Despise not prophesyings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Prove all things; hold fast that which is good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bstain from all appearance of evil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very God of peace sanctify you wholly; and I pray God your whole spirit and soul and body be preserved blameless unto the coming of our Lord Jesus Christ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very God of peace sanctify you wholly; and I pray God your whole spirit and soul and body be preserved blameless unto the coming of our Lord Jesus Christ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very God of peace sanctify you wholly; and I pray God your whole spirit and soul and body be preserved blameless unto the coming of our Lord Jesus Christ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when they shall say, Peace and safety; then sudden destruction comes upon them, as travail upon a woman with child; and they shall not escape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Faithful is he that calls you, who also will do it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Brethren, pray for us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Greet all the brethren with an holy kiss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I charge you by the Lord that this epistle be read unto all the holy brethren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I charge you by the Lord that this epistle be read unto all the holy brethren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 grace of our Lord Jesus Christ be with you. Amen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when they shall say, Peace and safety; then sudden destruction comes upon them, as travail upon a woman with child; and they shall not escape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ut all of you, brethren, are not in darkness, that that day should overtake you as a thief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ut all of you, brethren, are not in darkness, that that day should overtake you as a thief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ll of you are all the children of light, and the children of the day: we are not of the night, nor of darkness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ll of you are all the children of light, and the children of the day: we are not of the night, nor of darkness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7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மற்றவர்கள் தூங்குகிறதுபோல நாம் தூங்காமல், விழித்துக்கொண்டு தெளிந்தவர்களாயிருக்கக்கட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ூங்குகிறவர்கள் இராத்திரியிலே தூங்குவார்கள்; வெறிகொள்ளுகிறவர்கள் இராத்திரியிலே வெறிகொள்ள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கலுக்குரியவர்களாகிய நாமோ தெளிந்தவர்களாயிருந்து, விசுவாசம் அன்பு என்னும் மார்க்கவசத்த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ட்சிப்பின் நம்பிக்கையென்னும் தலைச்சீராவையும் தரித்துக்கொண்டிருக்கக்கடவ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நம்மைக் கோபாக்கினைக்கென்று நியமிக்காமல், நம்முடைய கர்த்தராகிய இயேசுகிறிஸ்துமூல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ட்சிப்படைவதற்கென்று நியமி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ம் விழித்திருப்பவர்களானாலும் நித்திரையடைந்தவர்களானாலும், தம்முடனேகூட நாம் ஏகமாய்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ழைத்திருக்கும்படி அவர் நமக்காக மரித்த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நீங்கள் செய்துவருகிறபடியே, ஒருவரையொருவர் தேற்றி, ஒருவருக்கொருவர் பக்திவிரு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ண்டாகும்படி செய்ய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 இவைகள் நடக்குங்காலங்களையும் சமயங்களையுங்குறித்து உங்களுக்கு எழுதவேண்டுவ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, சகோதரரே, உங்களுக்குள்ளே பிரயாசப்பட்டு, கர்த்தருக்குள் உ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சாரணைசெய்கிறவர்களாயிருந்து, எங்களுக்குப் புத்திசொல்லுகிறவர்களை நீங்கள் மதி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ுடைய கிரியையினிமித்தம் அவர்களை மிகவும் அன்பாய் எண்ணிக்கொள்ளும்படி உ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ேண்டிக்கொள்ளுகிறோம். உங்களுக்குள்ளே சமாதானமாயிர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சகோதரரே, நாங்கள் உங்களுக்குப் போதிக்கிறதென்னவென்றால், ஒழுங்கில்லாதவர்களுக்கு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த்திசொல்லுங்கள், திடனற்றவர்களைத் தேற்றுங்கள், பலவீனரைத் தாங்குங்கள், எல்லாரிடத்திலும் நீட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ாந்தமாயிர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ும் மற்றொருவன் செய்யும் தீமைக்குத் தீமைசெய்யாதபடி பாருங்கள்; உங்களுக்குள்ளும் மற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வருக்குள்ளும் எப்பொழுதும் நன்மைசெய்ய நாட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்பொழுதும் சந்தோஷமாயிர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விலே திருடன் வருகிறவிதமாய்க் கர்த்தருடைய நாள் வருமென்று நீங்களே நன்றாய் அறிந்திருக்கிற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டைவிடாமல் ஜெபம்பண்ண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ல்லாவற்றிலேயும் ஸ்தோத்திரஞ்செய்யுங்கள்; அப்படிச் செய்வதே கிறிஸ்து இயேசுவுக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ங்களைக்குறித்துத் தேவனுடைய சித்தமா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வியை அவித்துப்போடாதிர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ீர்க்கதரிசனங்களை அற்பமாயெண்ணாதிர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ல்லாவற்றையும் சோதித்துப்பார்த்து, நலமானதைப் பிடித்துக்கொள்ள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ொல்லாங்காய்த் தோன்றுகிற எல்லாவற்றையும் விட்டு விலக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மாதானத்தின் தேவன் தாமே உங்களை முற்றிலும் பரிசுத்தமாக்குவாராக, உங்கள் ஆவி ஆத்த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ரீரம்முழுவதும், நம்முடைய கர்த்தராகிய இயேசுகிறிஸ்து வரும்போது குற்றமற்றதாயிருக்க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ாக்கப்படுவ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ாதானமும் சவுக்கியமும் உண்டென்று அவர்கள் சொல்லும்போது, கர்ப்பவதியானவளுக்கு வேதனை வருகிறதுபோ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ை அழைக்கிறவர் உண்மையுள்ளவர், அவர் அப்படியே செய்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கோதரரே, எங்களுக்காக வேண்டிக்கொள்ள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கோதரரெல்லாரையும் பரிசுத்த முத்தத்தோடே வாழ்த்த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 நிருபம் பரிசுத்தமான சகோதரர் யாவருக்கும் வாசிக்கப்படும்படி செய்யவேண்டுமென்று கர்த்தர்பேர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ணையிட்டு உங்களுக்குச் சொல்ல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ம்முடைய கர்த்தராகிய இயேசுகிறிஸ்துவினுடைய கிருபை உங்களுடனேகூட இருப்பதாக. ஆமெ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ழிவு சடிதியாய் அவர்கள்மேல் வரும்; அவர்கள் தப்பிப்போவ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கோதரரே, அந்த நாள் திருடனைப்போல உங்களைப் பிடித்துக்கொள்ளத்தக்கதாக நீ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ந்தகாரத்திலிருக்கிறவர்களல்ல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ெல்லாரும் வெளிச்சத்தின் பிள்ளைகளும், பகலின் பிள்ளைகளுமாயிருக்கிறீர்கள்; நாம் இயேசுவ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ளுக்கும் உள்ளானவர்களல்ல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ெசலோனிக்கேயர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2026-09-15T22:23:28Z</dcterms:created>
  <dcterms:modified xsi:type="dcterms:W3CDTF">2026-09-15T22:23:28Z</dcterms:modified>
  <dc:title>1 தெசலோனிக்கேயர்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