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ைந்திடும் உம் சித்தம் போ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வாழாமல் உமக்காக வாழ்ந்த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ுமே உருவாக்க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வே நான் வாழ்ந்த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ைந்திடும் உம் சித்தம் போல் -உ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செய்திடவே உம் சத்தம் கேட்டிட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ுமே உருவாக்க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ருகையில் உம்மோடு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 என்னை மாற்றுமே ஓய்வின்றி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 ஓயாமல் உம்மைத் துதிக்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ே உம் கையில் களிமண் ந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ுமே உருவாக்க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ு உருவா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த்தம் அல்ல உம் சித்தம் நாத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றேன் உம் கையில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ருகிறேன் தருகி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த்தில் என்னைப் படைக்கி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க்கிறேன் உம் பாதத்தில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ேவைக்காக என்னை தருகி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2026-07-31T19:11:56Z</dcterms:created>
  <dcterms:modified xsi:type="dcterms:W3CDTF">2026-07-31T19:11:56Z</dcterms:modified>
  <dc:title>துதிப் பாடல்கள் : 1085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