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10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் ஜெபவேளை வாஞ்சிப்பேன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 தாழ்மையோடு பிரார்த்திப்ப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றாட்டைக் கேட்போர் வர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் ஆசீர்வாதம் தருவா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க்கின் மேல் விஸ்வாச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ாதம் தேடு ஊக்கமாய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ோர்க்கென் நோவைச் சொல்ல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வ்வேளையை நான் வாஞ்சிப்ப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ன் ஜெபவேளை வாஞ்சிப்பேன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 களிப்படைவ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 ஜெபவேளை வாஞ்சிப்பேன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ஸ்காவின் மேலே ஏற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ோட்ச வீட்டை நோக்குவ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்தேகத்தை விட்டேக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 நித்திய வாழ்வைப் பெறுவ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ின்ப வீட்டில் வச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டாத கிரீடம் சூடுவ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ோதென் துக்கம் மறப்பேன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தாவின் பாதம் பணி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ஆசையாவும் சொல்லுவேன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ோவு வேளை தேற்ற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ஆத்ம பாரம் நீக்க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த்தாசை பெற்றுத் தேறின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சாசை வென்று ஜெயித்த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2026-07-31T21:53:18Z</dcterms:created>
  <dcterms:modified xsi:type="dcterms:W3CDTF">2026-07-31T21:53:18Z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