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ஜெபவேளை வாஞ்சிப்ப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தாழ்மையோடு பிரார்த்திப்ப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றாட்டைக் கேட்போர்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ஆசீர்வாதம் தரு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க்கின் மேல் விஸ்வாச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தம் தேடு ஊக்கமாய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ோர்க்கென் நோவைச் சொல்ல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ேளையை நான் வாஞ்சிப்ப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ஜெபவேளை வாஞ்சிப்ப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ளிப்படை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ஜெபவேளை வாஞ்சிப்ப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ஸ்காவின் மேலே ஏ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ோட்ச வீட்டை நோக்க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்தேகத்தை விட்டேக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நித்திய வாழ்வைப் பெறுவ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 வீட்டில் வ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ாத கிரீடம் சூட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ோதென் துக்கம் மறப்ப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பாதம் பண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யாவும் சொல்லுவேன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ோவு வேளை தேற்ற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ம பாரம் நீக்க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்தாசை பெற்றுத் தேற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சாசை வென்று ஜெயித்த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2026-09-15T17:31:21Z</dcterms:created>
  <dcterms:modified xsi:type="dcterms:W3CDTF">2026-09-15T17:31:21Z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