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2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need Thee every hour, 
Most gracious Lord ; 
No tender voice like Thine 
Can peace afford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need Thee, oh, I need Thee ; 
Every hour I need Thee ; 
Oh, bless me now, my Saviour ! 
I come to The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need Thee every hour, 
Stay Thou near by ; 
Temptations lose their power 
When Thou art nigh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 need Thee every hour, 
In joy or pain ; 
Come quickly and abide, 
Or life is vain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I need Thee every hour ; 
Teach me Thy will ; 
And Thy rich promises 
In me fulfil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I need Thee every hour, 
Most Holy One : 
Oh, make me Thine indeed, 
Thou blessed Son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2026-06-18T07:07:58Z</dcterms:created>
  <dcterms:modified xsi:type="dcterms:W3CDTF">2026-06-18T07:07:58Z</dcterms:modified>
  <dc:title>Hymn : 577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