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ந்த இயேசு நாமம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ஜீவனை தருகின்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மமே-வழியும் சத்த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ுமான இயேசு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மமே ஜெய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நாமமே எங்கள் இயேசு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மமே எங்கள் ஜெய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த்திலும் பூமி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ந்த நாமமே- சர்வ பூம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ே உன்னத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ின் கூரை உடை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மமே- பாதாளத்தை வெற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2026-06-10T10:02:47Z</dcterms:created>
  <dcterms:modified xsi:type="dcterms:W3CDTF">2026-06-10T10:02:47Z</dcterms:modified>
  <dc:title>துதிப் பாடல்கள் : 453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