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 இயேசு நாம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ை தர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ே-வழியும் ச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மான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ே ஜெய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நாமமே எங்கள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ே எங்கள் ஜெய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ிலும் பூம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நாமமே- சர்வ பூம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உன்னத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கூரை உடை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ே- பாதாளத்தை வெ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2026-09-08T14:52:41Z</dcterms:created>
  <dcterms:modified xsi:type="dcterms:W3CDTF">2026-09-08T14:52:41Z</dcterms:modified>
  <dc:title>துதிப் பாடல்கள் : 453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