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re was an assault made both of the Gentiles, and also of the Jews with their rulers, to use them despitefully, and to stone the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re was an assault made both of the Gentiles, and also of the Jews with their rulers, to use them despitefully, and to stone the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were ware of it, and fled unto Lystra and Derbe, cities of Lycaonia, and unto the region that lies round abou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were ware of it, and fled unto Lystra and Derbe, cities of Lycaonia, and unto the region that lies round abou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they preached the gosp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sat a certain man at Lystra, impotent in his feet, being a cripple from his mother's womb, who never had walk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sat a certain man at Lystra, impotent in his feet, being a cripple from his mother's womb, who never had walk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same heard Paul speak: who steadfastly beholding him, and perceiving that he had faith to be heal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same heard Paul speak: who steadfastly beholding him, and perceiving that he had faith to be heal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aid with a loud voice, Stand upright on your feet. And he leaped and walk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Iconium, that they went both together into the synagogue of the Jews, and so spoke, that a great multitude both of the Jews and also of the Greeks believ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aid with a loud voice, Stand upright on your feet. And he leaped and walk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when the people saw what Paul had done, they lifted up their voices, saying in the speech of Lycaonia, The gods are come down to us in the likeness of me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when the people saw what Paul had done, they lifted up their voices, saying in the speech of Lycaonia, The gods are come down to us in the likeness of m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called Barnabas, Jupiter; and Paul, Mercurius, because he was the chief speak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called Barnabas, Jupiter; and Paul, Mercurius, because he was the chief speak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the priest of Jupiter, which was before their city, brought oxen and garlands unto the gates, and would have done sacrifice with the peopl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the priest of Jupiter, which was before their city, brought oxen and garlands unto the gates, and would have done sacrifice with the peopl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ich when the apostles, Barnabas and Paul, heard of, they rent their clothes, and ran in among the people, crying ou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ich when the apostles, Barnabas and Paul, heard of, they rent their clothes, and ran in among the people, crying ou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ying, Sirs, why do all of you these things? We also are men of like passions with you, and preach unto you that all of you should turn from these vanities unto the living God, which made heaven, and earth, and the sea, and all things that are therei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Iconium, that they went both together into the synagogue of the Jews, and so spoke, that a great multitude both of the Jews and also of the Greeks believ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ying, Sirs, why do all of you these things? We also are men of like passions with you, and preach unto you that all of you should turn from these vanities unto the living God, which made heaven, and earth, and the sea, and all things that are therei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aying, Sirs, why do all of you these things? We also are men of like passions with you, and preach unto you that all of you should turn from these vanities unto the living God, which made heaven, and earth, and the sea, and all things that are therei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Who in times past suffered all nations to walk in their own way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vertheless he left not himself without witness, in that he did good, and gave us rain from heaven, and fruitful seasons, filling our hearts with food and gladnes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vertheless he left not himself without witness, in that he did good, and gave us rain from heaven, and fruitful seasons, filling our hearts with food and gladnes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vertheless he left not himself without witness, in that he did good, and gave us rain from heaven, and fruitful seasons, filling our hearts with food and gladnes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with these sayings scarce restrained they the people, that they had not done sacrifice unto the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with these sayings scarce restrained they the people, that they had not done sacrifice unto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re came thither certain Jews from Antioch and Iconium, who persuaded the people, and having stoned Paul, drew him out of the city, supposing he had been dea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re came thither certain Jews from Antioch and Iconium, who persuaded the people, and having stoned Paul, drew him out of the city, supposing he had been dea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the unbelieving Jews stirred up the Gentiles, and made their minds evil affected against the brethre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re came thither certain Jews from Antioch and Iconium, who persuaded the people, and having stoned Paul, drew him out of the city, supposing he had been dea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evertheless, as the disciples stood round about him, he rose up, and came into the city: and the next day he departed with Barnabas to Derb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evertheless, as the disciples stood round about him, he rose up, and came into the city: and the next day he departed with Barnabas to Derb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they had preached the gospel to that city, and had taught many, they returned again to Lystra, and to Iconium, and Antioc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when they had preached the gospel to that city, and had taught many, they returned again to Lystra, and to Iconium, and Antioc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onfirming the souls of the disciples, and exhorting them to continue in the faith, and that we must through much tribulation enter into the kingdom of Go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onfirming the souls of the disciples, and exhorting them to continue in the faith, and that we must through much tribulation enter into the kingdom of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had ordained them elders in every church, and had prayed with fasting, they commended them to the Lord, on whom they believ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when they had ordained them elders in every church, and had prayed with fasting, they commended them to the Lord, on whom they believ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fter they had passed throughout Pisidia, they came to Pamphylia.]]></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the unbelieving Jews stirred up the Gentiles, and made their minds evil affected against the brethre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y had preached the word in Perga, they went down into Attalia:]]></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nce sailed to Antioch, from whence they had been recommended to the grace of God for the work which they fulfill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nce sailed to Antioch, from whence they had been recommended to the grace of God for the work which they fulfille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y were come, and had gathered the church together, they rehearsed all that God had done with them, and how he had opened the door of faith unto the Gentile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y were come, and had gathered the church together, they rehearsed all that God had done with them, and how he had opened the door of faith unto the Gentile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re they abode long time with the discipl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Long time therefore abode they speaking boldly in the Lord, which gave testimony unto the word of his grace, and granted signs and wonders to be done by their hand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Long time therefore abode they speaking boldly in the Lord, which gave testimony unto the word of his grace, and granted signs and wonders to be done by their hand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Long time therefore abode they speaking boldly in the Lord, which gave testimony unto the word of his grace, and granted signs and wonders to be done by their hand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the multitude of the city was divided: and part held with the Jews, and part with the apostl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வர்களை அவமானப்படுத்தவும் கல்லெறியவும் வேண்டுமென்று, புறஜாதியாரும் யூதரும் அவர்கள் அதிகா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ளிபண்ணு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வர்கள் அதை அறிந்து, லிக்கவோனியா நாட்டிலுள்ள பட்டணங்களாகிய லீஸ்திராவுக்கும் தெர்பைக்கும் அவை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ப்புறங்களுக்கும் ஓ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 சுவிசேஷத்தைப் பிரசங்கம்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லீஸ்திராவிலே ஒருவன் தன் தாயின் வயிற்றிலிருந்து பிறந்ததுமுதல் சப்பாணியாயிருந்து, ஒரு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மல், கால்கள் வழங்காதவனாய் உட்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வுல் பேசுகிறதைக் கேட்டுக்கொண்டிருந்தான். அவனைப் பவுல் உற்றுப்பார்த்து, இரட்சிப்புக்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ம் அவனுக்கு உண்டென்று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எழுந்து காலூன்றி நிமிர்ந்து நில் என்று உரத்த சத்தத்தோடே சொன்னான். உடனே அவன் குதித்தெ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க்கோனியா பட்டணத்திலே அவர்கள் இருவரும் யூதருடைய ஜெபஆலயத்தில் பிரவேசித்து, யூதரிலும் கிரேக்கரி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வுல் செய்ததை ஜனங்கள் கண்டு, தேவர்கள் மனுஷரூபமெடுத்து நம்மிடத்தில் இறங்கிவ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லிக்கவோனியா பாஷையிலே சத்தமிட்டுச்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னபாவை யூப்பித்தர் என்றும், பவுல் பிரசங்கத்தை நடத்தினவனானபடியினால் அவனை மெர்க்கூரி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ல்லாமலும் பட்டணத்துக்குமுன்னே இருந்த யூப்பித்தருடையகோவில் பூஜாசாரி எருதுகளையும் மா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ண்டையிலே கொண்டுவந்து, ஜனங்களோடேகூட அவர்களுக்குப் பலியிட மனதா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ஸ்தலராகிய பர்னபாவும் பவுலும் அதைக் கேட்டபொழுது, தங்கள் வஸ்திரங்களைக் கிழி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க்குள்ளே ஓடி, உரத்த சத்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னுஷரே, ஏன் இப்படிச் செய்கிறீர்கள். நாங்களும் உங்களைப் போலப்பாடுள்ள மனுஷர்தானே; நீங்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ளான ஜனங்கள் விசுவாசிக்கத்தக்கதாகப் பிரசங்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ன தேவர்களைவிட்டு, வானத்தையும் பூமியையும் சமுத்திரத்தையும் அவைகளிலுள்ள யாவற்றையும் உண்டா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ள்ள தேவனிடத்திற்குத் திரும்பவேண்டுமென்று உங்களுக்குப் பிரசங்கி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ன்ற காலங்களில் அவர் சகல ஜனங்களையும் தங்கள் தங்கள் வழிகளிலே நடக்க விட்டி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 நன்மை செய்துவந்து, வானத்திலிருந்து மழைகளையும் செழிப்புள்ள காலங்களையும் நமக்குத் த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ரத்தினாலும் சந்தோஷத்தினாலும் நம்முடைய இருதயங்களை நிரப்பி, இவ்விதமாய் அவர் தம்மைக்குறி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 விளங்கப்பண்ணாதிருந்ததில்லை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ப்படி அவர்கள் சொல்லியும் தங்களுக்கு ஜனங்கள் பலியிடாதபடிக்கு அவர்களை அமர்த்து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அந்தியோகியாவிலும் இக்கோனியாவிலுமிருந்து சில யூதர்கள்வந்து, ஜனங்களுக்குப் போதனை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லைக் கல்லெறிந்து, அவன் மரித்துப்போனானென்று எண்ணி, அவனைப் பட்டணத்துக்கு வெளி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விசுவாசியாத யூதர்கள் சகோதரருக்கு விரோதமாகப் புறஜாதியாருடைய மனதை எழுப்பி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ழுத்துக்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ஷர்கள் அவனைச் சூழ்ந்துநிற்கையில், அவன் எழுந்து, பட்டணத்திற்குள் பிரவேசித்தான். மறு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னபாவுடனேகூடத் தெர்பைக்குப் புறப்பட்டு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ந்தப் பட்டணத்தில் அவர்கள் சுவிசேஷத்தைப் பிரசங்கித்து, அநேகரைச் சீஷராக்கின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ஸ்திராவுக்கும் இக்கோனியாவுக்கும் அந்தியோகியாவுக்கும் திரும்பி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ஷருடைய மனதைத் திடப்படுத்தி, விசுவாசத்திலே நிலைத்திருக்கும்படி அவர்களுக்குப் புத்திசொல்லி,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 உபத்திரவங்களின் வழியாய் தேவனுடைய ராஜ்யத்தில் பிரவேசிக்கவேண்டுமென்று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ல்லாமலும் அந்தந்தச் சபைகளில் அவர்களுக்கு மூப்பர்களை ஏற்படுத்திவைத்து, உபவாசித்து ஜெ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சுவாசித்துப் பற்றிக்கொண்ட கர்த்தருக்கு அவர்களை ஒப்பு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ன்பு பிசீதியாநாட்டைக் கடந்து, பம்பிலியா நாட்டிற்கு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யுண்டா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ர்கே ஊரில் வசனத்தைப் பிரசங்கித்து, அத்தாலியா பட்டணத்திற்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ங்கே கப்பல் ஏறி, தாங்கள் நிறைவேற்றின கிரியைக்காக தேவனுடைய கிருபைக்கு ஒப்புவிக்கப்ப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 அந்தியோகியாவுக்கு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ர்கள் அங்கே சேர்ந்தபொழுது சபையைக் கூடிவரச்செய்து, தேவன் தங்களைக்கொண்டு செய்தவைகளையும்,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ஜாதிகளுக்கு விசுவாசத்தின் கதவைத்திறந்ததையும் அறி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ங்கே சீஷருடனேகூட அநேகநாள் சஞ்சரி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அங்கே அநேகநாள் சஞ்சரித்துக் கர்த்தரை முன்னிட்டுத் தைரியமுள்ளவர்களா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ம்பண்ணினார்கள்; அவர் தமது கிருபையுள்ள வசனத்திற்குச் சாட்சியாக அடையாளங்களும் அற்புத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களால் செய்யப்படும்படி அநுக்கிரக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ட்டணத்து ஜனங்கள் பிரிந்து, சிலர் யூதரையும் சிலர் அப்போஸ்தலரையும் சேர்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4]]></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2026-09-16T19:46:02Z</dcterms:created>
  <dcterms:modified xsi:type="dcterms:W3CDTF">2026-09-16T19:46:02Z</dcterms:modified>
  <dc:title>அப்போஸ்தலர்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