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presProps" Target="presProps.xml"/>
  <Relationship Id="rId55" Type="http://schemas.openxmlformats.org/officeDocument/2006/relationships/viewProps" Target="viewProps.xml"/>
  <Relationship Id="rId5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வர்களை அவமானப்படுத்தவும் கல்லெறியவும் வேண்டுமென்று, புறஜாதியாரும் யூதரும் அவர்கள் அதிகாரிகளும் அமளிபண்ணுகையில்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வர்களை அவமானப்படுத்தவும் கல்லெறியவும் வேண்டுமென்று, புறஜாதியாரும் யூதரும் அவர்கள் அதிகாரிகளும் அமளிபண்ணுகையில்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வர்கள் அதை அறிந்து, லிக்கவோனியா நாட்டிலுள்ள பட்டணங்களாகிய லீஸ்திராவுக்கும் தெர்பைக்கும் அவைகளின் சுற்றுப்புறங்களுக்கும் ஓடிப்போய்;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வர்கள் அதை அறிந்து, லிக்கவோனியா நாட்டிலுள்ள பட்டணங்களாகிய லீஸ்திராவுக்கும் தெர்பைக்கும் அவைகளின் சுற்றுப்புறங்களுக்கும் ஓடிப்போய்;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ங்கே சுவிசேஷத்தைப் பிரசங்கம் பண்ணின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லீஸ்திராவிலே ஒருவன் தன் தாயின் வயிற்றிலிருந்து பிறந்ததுமுதல் சப்பாணியாயிருந்து, ஒருபோதும் நடவாமல், கால்கள் வழங்காதவனாய் உட்கார்ந்து,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லீஸ்திராவிலே ஒருவன் தன் தாயின் வயிற்றிலிருந்து பிறந்ததுமுதல் சப்பாணியாயிருந்து, ஒருபோதும் நடவாமல், கால்கள் வழங்காதவனாய் உட்கார்ந்து,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வுல் பேசுகிறதைக் கேட்டுக்கொண்டிருந்தான். அவனைப் பவுல் உற்றுப்பார்த்து, இரட்சிப்புக்கேற்ற விசுவாசம் அவனுக்கு உண்டென்று கண்டு: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வுல் பேசுகிறதைக் கேட்டுக்கொண்டிருந்தான். அவனைப் பவுல் உற்றுப்பார்த்து, இரட்சிப்புக்கேற்ற விசுவாசம் அவனுக்கு உண்டென்று கண்டு: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ீ எழுந்து காலூன்றி நிமிர்ந்து நில் என்று உரத்த சத்தத்தோடே சொன்னான். உடனே அவன் குதித்தெழுந்து நடந்த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க்கோனியா பட்டணத்திலே அவர்கள் இருவரும் யூதருடைய ஜெபஆலயத்தில் பிரவேசித்து, யூதரிலும் கிரேக்கரிலும் திரளான ஜனங்கள் விசுவாசிக்கத்தக்கதாகப் பிரசங்கித்தார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வுல் செய்ததை ஜனங்கள் கண்டு, தேவர்கள் மனுஷரூபமெடுத்து நம்மிடத்தில் இறங்கிவந்திருக்கிறார்கள் என்று லிக்கவோனியா பாஷையிலே சத்தமிட்டுச் சொல்லி,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வுல் செய்ததை ஜனங்கள் கண்டு, தேவர்கள் மனுஷரூபமெடுத்து நம்மிடத்தில் இறங்கிவந்திருக்கிறார்கள் என்று லிக்கவோனியா பாஷையிலே சத்தமிட்டுச் சொல்லி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ர்னபாவை யூப்பித்தர் என்றும், பவுல் பிரசங்கத்தை நடத்தினவனானபடியினால் அவனை மெர்க்கூரி என்றும் சொன்ன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ல்லாமலும் பட்டணத்துக்குமுன்னே இருந்த யூப்பித்தருடையகோவில் பூஜாசாரி எருதுகளையும் மாலைகளையும் வாசலண்டையிலே கொண்டுவந்து, ஜனங்களோடேகூட அவர்களுக்குப் பலியிட மனதாயிருந்த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ல்லாமலும் பட்டணத்துக்குமுன்னே இருந்த யூப்பித்தருடையகோவில் பூஜாசாரி எருதுகளையும் மாலைகளையும் வாசலண்டையிலே கொண்டுவந்து, ஜனங்களோடேகூட அவர்களுக்குப் பலியிட மனதாயிருந்த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ோஸ்தலராகிய பர்னபாவும் பவுலும் அதைக் கேட்டபொழுது, தங்கள் வஸ்திரங்களைக் கிழித்துக்கொண்டு, பட்டணத்துக்குள்ளே ஓடி, உரத்த சத்தமாய்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ோஸ்தலராகிய பர்னபாவும் பவுலும் அதைக் கேட்டபொழுது, தங்கள் வஸ்திரங்களைக் கிழித்துக்கொண்டு, பட்டணத்துக்குள்ளே ஓடி, உரத்த சத்தமாய்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மனுஷரே, ஏன் இப்படிச் செய்கிறீர்கள். நாங்களும் உங்களைப் போலப்பாடுள்ள மனுஷர்தானே; நீங்கள் இந்த வீணான தேவர்களைவிட்டு, வானத்தையும் பூமியையும் சமுத்திரத்தையும் அவைகளிலுள்ள யாவற்றையும் உண்டாக்கின ஜீவனுள்ள தேவனிடத்திற்குத் திரும்பவேண்டுமென்று உங்களுக்குப் பிரசங்கிக்கிறோம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மனுஷரே, ஏன் இப்படிச் செய்கிறீர்கள். நாங்களும் உங்களைப் போலப்பாடுள்ள மனுஷர்தானே; நீங்கள் இந்த வீணான தேவர்களைவிட்டு, வானத்தையும் பூமியையும் சமுத்திரத்தையும் அவைகளிலுள்ள யாவற்றையும் உண்டாக்கின ஜீவனுள்ள தேவனிடத்திற்குத் திரும்பவேண்டுமென்று உங்களுக்குப் பிரசங்கிக்கிறோம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மனுஷரே, ஏன் இப்படிச் செய்கிறீர்கள். நாங்களும் உங்களைப் போலப்பாடுள்ள மனுஷர்தானே; நீங்கள் இந்த வீணான தேவர்களைவிட்டு, வானத்தையும் பூமியையும் சமுத்திரத்தையும் அவைகளிலுள்ள யாவற்றையும் உண்டாக்கின ஜீவனுள்ள தேவனிடத்திற்குத் திரும்பவேண்டுமென்று உங்களுக்குப் பிரசங்கிக்கிறோ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க்கோனியா பட்டணத்திலே அவர்கள் இருவரும் யூதருடைய ஜெபஆலயத்தில் பிரவேசித்து, யூதரிலும் கிரேக்கரிலும் திரளான ஜனங்கள் விசுவாசிக்கத்தக்கதாகப் பிரசங்கித்தார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சென்ற காலங்களில் அவர் சகல ஜனங்களையும் தங்கள் தங்கள் வழிகளிலே நடக்க விட்டிருந்தும்,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ர் நன்மை செய்துவந்து, வானத்திலிருந்து மழைகளையும் செழிப்புள்ள காலங்களையும் நமக்குத் தந்து, ஆகாரத்தினாலும் சந்தோஷத்தினாலும் நம்முடைய இருதயங்களை நிரப்பி, இவ்விதமாய் அவர் தம்மைக்குறித்துச் சாட்சி விளங்கப்பண்ணாதிருந்ததில்லை என்றா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ர் நன்மை செய்துவந்து, வானத்திலிருந்து மழைகளையும் செழிப்புள்ள காலங்களையும் நமக்குத் தந்து, ஆகாரத்தினாலும் சந்தோஷத்தினாலும் நம்முடைய இருதயங்களை நிரப்பி, இவ்விதமாய் அவர் தம்மைக்குறித்துச் சாட்சி விளங்கப்பண்ணாதிருந்ததில்லை என்றார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ப்படி அவர்கள் சொல்லியும் தங்களுக்கு ஜனங்கள் பலியிடாதபடிக்கு அவர்களை அமர்த்துகிறது அரிதாயிருந்தது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ப்படி அவர்கள் சொல்லியும் தங்களுக்கு ஜனங்கள் பலியிடாதபடிக்கு அவர்களை அமர்த்துகிறது அரிதாயிருந்தது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ின்பு அந்தியோகியாவிலும் இக்கோனியாவிலுமிருந்து சில யூதர்கள்வந்து, ஜனங்களுக்குப் போதனைசெய்து, பவுலைக் கல்லெறிந்து, அவன் மரித்துப்போனானென்று எண்ணி, அவனைப் பட்டணத்துக்கு வெளியிலே இழுத்துக்கொண்டுபோனா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ின்பு அந்தியோகியாவிலும் இக்கோனியாவிலுமிருந்து சில யூதர்கள்வந்து, ஜனங்களுக்குப் போதனைசெய்து, பவுலைக் கல்லெறிந்து, அவன் மரித்துப்போனானென்று எண்ணி, அவனைப் பட்டணத்துக்கு வெளியிலே இழுத்துக்கொண்டுபோனார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சீஷர்கள் அவனைச் சூழ்ந்துநிற்கையில், அவன் எழுந்து, பட்டணத்திற்குள் பிரவேசித்தான். மறுநாளில் பர்னபாவுடனேகூடத் தெர்பைக்குப் புறப்பட்டுப்போன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சீஷர்கள் அவனைச் சூழ்ந்துநிற்கையில், அவன் எழுந்து, பட்டணத்திற்குள் பிரவேசித்தான். மறுநாளில் பர்னபாவுடனேகூடத் தெர்பைக்குப் புறப்பட்டுப்போன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ந்தப் பட்டணத்தில் அவர்கள் சுவிசேஷத்தைப் பிரசங்கித்து, அநேகரைச் சீஷராக்கினபின்பு, லீஸ்திராவுக்கும் இக்கோனியாவுக்கும் அந்தியோகியாவுக்கும் திரும்பி வந்து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விசுவாசியாத யூதர்கள் சகோதரருக்கு விரோதமாகப் புறஜாதியாருடைய மனதை எழுப்பிவிட்டு, பகையுண்டாக்கினார்க்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ந்தப் பட்டணத்தில் அவர்கள் சுவிசேஷத்தைப் பிரசங்கித்து, அநேகரைச் சீஷராக்கினபின்பு, லீஸ்திராவுக்கும் இக்கோனியாவுக்கும் அந்தியோகியாவுக்கும் திரும்பி வந்து,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சீஷருடைய மனதைத் திடப்படுத்தி, விசுவாசத்திலே நிலைத்திருக்கும்படி அவர்களுக்குப் புத்திசொல்லி, நாம் அநேக உபத்திரவங்களின் வழியாய் தேவனுடைய ராஜ்யத்தில் பிரவேசிக்கவேண்டுமென்று சொன்னார்க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சீஷருடைய மனதைத் திடப்படுத்தி, விசுவாசத்திலே நிலைத்திருக்கும்படி அவர்களுக்குப் புத்திசொல்லி, நாம் அநேக உபத்திரவங்களின் வழியாய் தேவனுடைய ராஜ்யத்தில் பிரவேசிக்கவேண்டுமென்று சொன்னார்க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ல்லாமலும் அந்தந்தச் சபைகளில் அவர்களுக்கு மூப்பர்களை ஏற்படுத்திவைத்து, உபவாசித்து ஜெபம்பண்ணி, அவர்கள் விசுவாசித்துப் பற்றிக்கொண்ட கர்த்தருக்கு அவர்களை ஒப்புவித்தார்க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ல்லாமலும் அந்தந்தச் சபைகளில் அவர்களுக்கு மூப்பர்களை ஏற்படுத்திவைத்து, உபவாசித்து ஜெபம்பண்ணி, அவர்கள் விசுவாசித்துப் பற்றிக்கொண்ட கர்த்தருக்கு அவர்களை ஒப்புவித்தார்கள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பின்பு பிசீதியாநாட்டைக் கடந்து, பம்பிலியா நாட்டிற்கு வந்து,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பெர்கே ஊரில் வசனத்தைப் பிரசங்கித்து, அத்தாலியா பட்டணத்திற்குப் போனார்கள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ங்கே கப்பல் ஏறி, தாங்கள் நிறைவேற்றின கிரியைக்காக தேவனுடைய கிருபைக்கு ஒப்புவிக்கப்பட்டுப் புறப்பட்டு அந்தியோகியாவுக்கு வந்தார்கள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ங்கே கப்பல் ஏறி, தாங்கள் நிறைவேற்றின கிரியைக்காக தேவனுடைய கிருபைக்கு ஒப்புவிக்கப்பட்டுப் புறப்பட்டு அந்தியோகியாவுக்கு வந்தார்கள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வர்கள் அங்கே சேர்ந்தபொழுது சபையைக் கூடிவரச்செய்து, தேவன் தங்களைக்கொண்டு செய்தவைகளையும், அவர் புறஜாதிகளுக்கு விசுவாசத்தின் கதவைத்திறந்ததையும் அறிவித்து,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விசுவாசியாத யூதர்கள் சகோதரருக்கு விரோதமாகப் புறஜாதியாருடைய மனதை எழுப்பிவிட்டு, பகையுண்டாக்கினார்க்ள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வர்கள் அங்கே சேர்ந்தபொழுது சபையைக் கூடிவரச்செய்து, தேவன் தங்களைக்கொண்டு செய்தவைகளையும், அவர் புறஜாதிகளுக்கு விசுவாசத்தின் கதவைத்திறந்ததையும் அறிவித்து,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ங்கே சீஷருடனேகூட அநேகநாள் சஞ்சரித்திருந்த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ர்கள் அங்கே அநேகநாள் சஞ்சரித்துக் கர்த்தரை முன்னிட்டுத் தைரியமுள்ளவர்களாய்ப் போதகம்பண்ணினார்கள்; அவர் தமது கிருபையுள்ள வசனத்திற்குச் சாட்சியாக அடையாளங்களும் அற்புதங்களும் அவர்கள் கைகளால் செய்யப்படும்படி அநுக்கிரகம்பண்ணின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ர்கள் அங்கே அநேகநாள் சஞ்சரித்துக் கர்த்தரை முன்னிட்டுத் தைரியமுள்ளவர்களாய்ப் போதகம்பண்ணினார்கள்; அவர் தமது கிருபையுள்ள வசனத்திற்குச் சாட்சியாக அடையாளங்களும் அற்புதங்களும் அவர்கள் கைகளால் செய்யப்படும்படி அநுக்கிரகம்பண்ணினா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ட்டணத்து ஜனங்கள் பிரிந்து, சிலர் யூதரையும் சிலர் அப்போஸ்தலரையும் சேர்ந்துகொண்ட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ட்டணத்து ஜனங்கள் பிரிந்து, சிலர் யூதரையும் சிலர் அப்போஸ்தலரையும் சேர்ந்துகொண்ட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440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when there was an assault made both of the Gentiles, and also of the Jews with their ruler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use them despitefully, and to stone the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They were ware of it, and fled unto Lystra and Derbe, cities of Lycaonia, and unto the reg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lies round about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there they preached the gosp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there sat a certain man at Lystra, impotent in his feet, being a cripple from his mother'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omb, who never had walke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 same heard Paul speak: who steadfastly beholding him, and perceiving that he had faith to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ale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Said with a loud voice, Stand upright on your feet. And he leaped and walk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it came to pass in Iconium, that they went both together into the synagogue of the Jews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when the people saw what Paul had done, they lifted up their voices, saying in the speech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ycaonia, The gods are come down to us in the likeness of m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they called Barnabas, Jupiter; and Paul, Mercurius, because he was the chief speak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hen the priest of Jupiter, which was before their city, brought oxen and garlands un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ates, and would have done sacrifice with the peo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Which when the apostles, Barnabas and Paul, heard of, they rent their clothes, and ran in amo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people, crying ou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saying, Sirs, why do all of you these things? We also are men of like passions with you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each unto you that all of you should turn from these vanities unto the living God, which mad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4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aven, and earth, and the sea, and all things that are therei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o spoke, that a great multitude both of the Jews and also of the Greeks believ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4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Who in times past suffered all nations to walk in their own way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4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Nevertheless he left not himself without witness, in that he did good, and gave us rain fro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4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aven, and fruitful seasons, filling our hearts with food and glad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4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with these sayings scarce restrained they the people, that they had not done sacrifice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4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4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there came thither certain Jews from Antioch and Iconium, who persuaded the people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4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ving stoned Paul, drew him out of the city, supposing he had been dea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4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Nevertheless, as the disciples stood round about him, he rose up, and came into the city: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4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next day he departed with Barnabas to Derb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4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when they had preached the gospel to that city, and had taught many, they returned again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But the unbelieving Jews stirred up the Gentiles, and made their minds evil affected against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4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ystra, and to Iconium, and Antioc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4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Confirming the souls of the disciples, and exhorting them to continue in the faith, and that w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4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ust through much tribulation enter into the kingdom of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4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when they had ordained them elders in every church, and had prayed with fasting, 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4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mmended them to the Lord, on whom they believ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4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after they had passed throughout Pisidia, they came to Pamphyli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4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when they had preached the word in Perga, they went down into Attalia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4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nd thence sailed to Antioch, from whence they had been recommended to the grace of God for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4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ork which they fulfill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4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nd when they were come, and had gathered the church together, they rehearsed all that God ha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ethr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4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one with them, and how he had opened the door of faith unto the Gentil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4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And there they abode long time with the discipl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Long time therefore abode they speaking boldly in the Lord, which gave testimony unto the word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grace, and granted signs and wonders to be done by their han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But the multitude of the city was divided: and part held with the Jews, and part with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postl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2026-06-21T07:43:19Z</dcterms:created>
  <dcterms:modified xsi:type="dcterms:W3CDTF">2026-06-21T07:43:19Z</dcterms:modified>
  <dc:title>அப்போஸ்தலர் : 14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