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ுவினில் நான் கி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னில் வந்த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ே அதிசயம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 ஒருவர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ட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ற்றிட பல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ை வீசும் மனித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ிடும் என் விள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எல்லாம் உருகுதய்யா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 எந்த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ற்பரனே பொற்பரன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ெல்லாம் ச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பறை சா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ுவெல்லாம் ஏசுவே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செய்ய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இவ்வு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நினை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எனக்கு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ாலே கண்ணு கலங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மை நினை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தெள்ளுப் பூச்ச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வாழ்க்கையை தந்தீரே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னாக்கி அல்லையில் வைத்து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னில் அநாதை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2026-09-16T18:56:14Z</dcterms:created>
  <dcterms:modified xsi:type="dcterms:W3CDTF">2026-09-16T18:56:14Z</dcterms:modified>
  <dc:title>துதிப் பாடல்கள் : 770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