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ழ்நிலை எல்லாம் எதிரான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ற்றத்தார் உன்னில் பகையான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் உனக்குள்ளே இரு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க்கரம் தாங்குவார்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துரமான வாழ்வு கசப்பான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வரும் நேரம் இருளான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தேவன் இரு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ையும் செய்வார்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ுள்ளே இருக்கின்ற –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ும் பெரியவரே ந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யாததும் உனக்கு எட்டாததும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ிய காரியம்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க்கை இல்லா நிலையான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ம் உன்னில் குறைவான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் உனக்குள்ளே இரு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் செய்வார்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2026-07-09T08:58:24Z</dcterms:created>
  <dcterms:modified xsi:type="dcterms:W3CDTF">2026-07-09T08:58:24Z</dcterms:modified>
  <dc:title>துதிப் பாடல்கள் : 801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