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ஒப்புவித்தேன் நாதா அடியே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லத்தால் நிரப்பி என்னை ஆசீர்வ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ஒப்புவித்தேன் திவ்விய ஜூவாலை வீச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இரட்சை, பேரானந்தம் சதா ஸ்தோத்திரம் அவர்க்க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ஒப்புவித்தேன் யாவையும் தாராள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அவரோடு தங்கி நம்பி நேசிப்பேன் மெய்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க்கிறேன் ஒப்புவ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 ரட்சகா நான் யாவும் ஒப்புவ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ஒப்புவித்தேன் அவர் பாதம் பண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 இன்பம் யாவும் விட்டேன் இப்போதேற்றுக் கொள்ள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ே ஒப்புவித்தேன் முற்றும் ஆட்கொண்ட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உம் சொந்தம் நீர் என் சொந்தம் சாட்சியாம் தேவாவ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2026-07-30T21:59:46Z</dcterms:created>
  <dcterms:modified xsi:type="dcterms:W3CDTF">2026-07-30T21:59:46Z</dcterms:modified>
  <dc:title>துதிப் பாடல்கள் : 509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