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ஞ்சிறு குழந்தையாய்ப் பிறந்தார்! இயேசு பிறந்தார்!
பாவத்தைப் போக்க, பயமதை நீக்க, பாலகனாய்ப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ய்ப்பர்கள் வந்தனரே! மிக வேகமாய் வந்தனரே!
சாஸ்திரிகள் வந்து சாஷ்டாங்கம் செய்து பணிந்து கொண்டன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ருங்கள் மானிடரே! இயேசுவின் பின் செல்லவே!
சிலுவையை எடுத்து, சுயத்தை வெறுத்து, பின் செல்லுவீர் என்றும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2026-09-16T22:28:30Z</dcterms:created>
  <dcterms:modified xsi:type="dcterms:W3CDTF">2026-09-16T22:28:30Z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