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விசேஷத்திற்காக நான் உத்தரவு சொல்ல ஏற்படுத்தப்பட்டவனென்று அறிந்து, சிலர் அன்பினாலே அறிவி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னாலென்ன? வஞ்சகத்தினாலாவது உண்மையினாலாவது, எப்படியாவது, கிறிஸ்து அறிவிக்கப்படுகிறார்; அதனால் சந்தோஷப்படுகிறேன், இன்னமும் சந்தோஷப்பட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னாலென்ன? வஞ்சகத்தினாலாவது உண்மையினாலாவது, எப்படியாவது, கிறிஸ்து அறிவிக்கப்படுகிறார்; அதனால் சந்தோஷப்படுகிறேன், இன்னமும் சந்தோஷப்பட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உங்கள் வேண்டுதலினாலும் இயேசுகிறிஸ்துவினுடைய ஆவியின் உதவியினாலும் எனக்கு இரட்சிப்பாக முடியுமென்று அறி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உங்கள் வேண்டுதலினாலும் இயேசுகிறிஸ்துவினுடைய ஆவியின் உதவியினாலும் எனக்கு இரட்சிப்பாக முடியுமென்று அறி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ஒன்றிலும் வெட்கப்பட்டுப்போகாமல், எப்பொழுதும் போல இப்பொழுதும், மிகுந்த தைரியத்தோடே ஜீவனாலாகிலும், சாவினாலாகிலும், கிறிஸ்து என் சரீரத்தினாலே மகிமைப்படுவாரென்று எனக்கு உண்டாயிருக்கிற வாஞ்சைக்கும் நம்பிக்கைக்கும் தக்கதாய், அப்படி முடிய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ஒன்றிலும் வெட்கப்பட்டுப்போகாமல், எப்பொழுதும் போல இப்பொழுதும், மிகுந்த தைரியத்தோடே ஜீவனாலாகிலும், சாவினாலாகிலும், கிறிஸ்து என் சரீரத்தினாலே மகிமைப்படுவாரென்று எனக்கு உண்டாயிருக்கிற வாஞ்சைக்கும் நம்பிக்கைக்கும் தக்கதாய், அப்படி முடிய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ஒன்றிலும் வெட்கப்பட்டுப்போகாமல், எப்பொழுதும் போல இப்பொழுதும், மிகுந்த தைரியத்தோடே ஜீவனாலாகிலும், சாவினாலாகிலும், கிறிஸ்து என் சரீரத்தினாலே மகிமைப்படுவாரென்று எனக்கு உண்டாயிருக்கிற வாஞ்சைக்கும் நம்பிக்கைக்கும் தக்கதாய், அப்படி முடிய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றிஸ்து எனக்கு ஜீவன், சாவு எனக்கு ஆதாய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 சரீரத்தில் பிழைத்திருக்கிறதினாலே என் கிரியைக்குப் பலனுண்டாயிருப்பதால், நான் தெரிந்துகொள்ளவேண்டியது இன்னதென்று அறிய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மனை யெங்குமுள்ளவர்களுக்கும் மற்ற யாவருக்கும் என் கட்டுகள் கிறிஸ்துவுக்குள்ளான கட்டுகளென்று வெளியரங்கமாக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ில் இவ்விரண்டினாலும் நான் நெருக்கப்படுகிறேன், தேகத்தைவிட்டுப்பிரிந்து, கிறிஸ்துவுடனேகூட இருக்க எனக்கு ஆசையுண்டு, அது அதிக நன்மையாயிருக்கும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ெனில் இவ்விரண்டினாலும் நான் நெருக்கப்படுகிறேன், தேகத்தைவிட்டுப்பிரிந்து, கிறிஸ்துவுடனேகூட இருக்க எனக்கு ஆசையுண்டு, அது அதிக நன்மையாயிருக்கும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ிருந்தும், நான் சரீரத்தில் தரித்திருப்பது உங்களுக்கு அதிக அவசிய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 நிச்சயத்தைக்கொண்டிருந்து, நான் மறுபடியும் உங்களிடத்தில் வருகிறதினால் என்னைக்குறித்து உங்களுடைய மகிழ்ச்சி கிறிஸ்து இயேசுவுக்குள் பெருகும்படிக்க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 நிச்சயத்தைக்கொண்டிருந்து, நான் மறுபடியும் உங்களிடத்தில் வருகிறதினால் என்னைக்குறித்து உங்களுடைய மகிழ்ச்சி கிறிஸ்து இயேசுவுக்குள் பெருகும்படிக்க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ிசுவாசத்தின் வர்த்தனைக்காகவும் சந்தோஷத்துக்காகவும் நான் பிழைத்து, உங்கள் அனைவரோடுங்கூட இருப்பேனென்று அறிந்த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ிசுவாசத்தின் வர்த்தனைக்காகவும் சந்தோஷத்துக்காகவும் நான் பிழைத்து, உங்கள் அனைவரோடுங்கூட இருப்பேனென்று அறிந்திரு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வந்து உங்களைக் கண்டாலும், நான் வராமலிருந்தாலும், நீங்கள் ஒரே ஆவியிலே உறுதியாய் நின்று, ஒரே ஆத்துமாவினாலே சுவிசேஷத்தின் விசுவாசத்திற்காகக் கூடப்போராடி, எதிர்க்கிறவர்களால் ஒன்றிலும் மருளாதிருக்கிறீர்களென்று உங்களைக்குறித்து நான் கேள்விப்படும்படி, எவ்விதத்திலும் நீங்கள் கிறிஸ்துவின் சுவிசேஷத்திற்குப் பாத்திரராக மாத்திரம் நடந்துகொள்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மனை யெங்குமுள்ளவர்களுக்கும் மற்ற யாவருக்கும் என் கட்டுகள் கிறிஸ்துவுக்குள்ளான கட்டுகளென்று வெளியரங்கமாக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மருளாதிருக்கிறது அவர்கள் கெட்டுப்போகிறதற்கும், நீங்கள் இரட்சிக்கப்படுகிறதற்கும் அத்தாட்சியாயிருக்கிறது; இதுவும் தேவனுடைய செயல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மருளாதிருக்கிறது அவர்கள் கெட்டுப்போகிறதற்கும், நீங்கள் இரட்சிக்கப்படுகிறதற்கும் அத்தாட்சியாயிருக்கிறது; இதுவும் தேவனுடைய செயல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னெனில் கிறிஸ்துவினிடத்தில் விசுவாசிக்கிறதற்குமாத்திரமல்ல, அவர்நிமித்தமாகப் பாடுபடுகிறதற்கும் உங்களுக்கு அருளப்பட்ட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ஊழியக்காரராகிய பவுலும் தீமோத்தேயும், பிலிப்பி பட்டணத்தில் கிறிஸ்து இயேசுவுக்குள்ளான பரிசுத்தவான்கள் அனைவருக்கும், கண்காணிகளுக்கும், உதவிக்காரருக்கும் எழுதுகிறதாவ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ஊழியக்காரராகிய பவுலும் தீமோத்தேயும், பிலிப்பி பட்டணத்தில் கிறிஸ்து இயேசுவுக்குள்ளான பரிசுத்தவான்கள் அனைவருக்கும், கண்காணிகளுக்கும், உதவிக்காரருக்கும் எழுதுகிறதாவத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என்னிடத்திலே கண்டதும் எனக்கு உண்டென்று இப்பொழுது கேள்விப்படுகிறதுமான போராட்டமே உங்களுக்கும் உண்ட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என்னிடத்திலே கண்டதும் எனக்கு உண்டென்று இப்பொழுது கேள்விப்படுகிறதுமான போராட்டமே உங்களுக்கும் உண்ட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விசேஷம் உங்களுக்கு அறிவிக்கப்பட்ட நாள்முதல் இதுவரைக்கும் நீங்கள் அதற்கு உடன்பட்டவர்களானபடிய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ண்ணுகிற ஒவ்வொரு விண்ணப்பத்திலும் உங்கள் அனைவருக்காகவும் எப்போதும் சந்தோஷத்தோடே விண்ணப்பம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ரில் அநேகர் என் கட்டுகளாலே கர்த்தருக்குள் திடன்கொண்டு பயமில்லாமல் திருவசனத்தைச் சொல்லும்படி அதிகமாய்த் துணிந்திருக்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நற்கிரியையைத் தொடங்கினவர் அதை இயேசுகிறிஸ்துவின் நாள்பரியந்தம் முடிய நடத்திவருவாரென்று நம்ப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ை நினைக்கிறபொழுது என் தேவனை ஸ்தோத்திரி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ங்களை நினைக்கிறபொழுது என் தேவனை ஸ்தோத்திரி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கட்டுகளிலும், நான் சுவிசேஷத்திற்காக உத்தரவுசொல்லி அதைத் திடப்படுத்திவருகிறதிலும், நீங்கள் அனைவரும் எனக்கு அளிக்கப்பட்ட கிருபையில் பங்குள்ளவர்களானதால், உங்களை என் இருதயத்தில் தரித்துக்கொண்டிருக்கிறபடியினாலே, உங்களெல்லாரையுங் குறித்து நான் இப்படி நினைக்கிறது எனக்குத் தகுதியாய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கட்டுகளிலும், நான் சுவிசேஷத்திற்காக உத்தரவுசொல்லி அதைத் திடப்படுத்திவருகிறதிலும், நீங்கள் அனைவரும் எனக்கு அளிக்கப்பட்ட கிருபையில் பங்குள்ளவர்களானதால், உங்களை என் இருதயத்தில் தரித்துக்கொண்டிருக்கிறபடியினாலே, உங்களெல்லாரையுங் குறித்து நான் இப்படி நினைக்கிறது எனக்குத் தகுதியாய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கிறிஸ்துவின் உருக்கமான அன்பிலே உங்களெல்லார்மேலும் எவ்வளவோ வாஞ்சையாயிருக்கிறேன் என்பதற்கு தேவனே எனக்குச் சாட்சி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உத்தமமானவைகளை நீங்கள் ஒப்புக்கொள்ளத்தக்கதாக உங்கள் அன்பானது அறிவிலும் எல்லா உணர்விலும் இன்னும் அதிகமதிகமாய்ப் பெருகவ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உத்தமமானவைகளை நீங்கள் ஒப்புக்கொள்ளத்தக்கதாக உங்கள் அன்பானது அறிவிலும் எல்லா உணர்விலும் இன்னும் அதிகமதிகமாய்ப் பெருகவ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ு மகிமையும் துதியுமுண்டாகும்படி இயேசுகிறிஸ்துவினால் வருகிற நீதியின் கனிகளால் நிறைந்தவர்களாக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ு மகிமையும் துதியுமுண்டாகும்படி இயேசுகிறிஸ்துவினால் வருகிற நீதியின் கனிகளால் நிறைந்தவர்களாக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ரில் அநேகர் என் கட்டுகளாலே கர்த்தருக்குள் திடன்கொண்டு பயமில்லாமல் திருவசனத்தைச் சொல்லும்படி அதிகமாய்த் துணிந்திருக்கி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ிறிஸ்துவின் நாளுக்கென்று துப்புரவானவர்களும் இடறலற்றவர்களுமாயிருக்கவும் வேண்டுதல் செய்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ிறிஸ்துவின் நாளுக்கென்று துப்புரவானவர்களும் இடறலற்றவர்களுமாயிருக்கவும் வேண்டுதல் செய்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எனக்குச் சம்பவித்தவைகள் சுவிசேஷம் பிரபலமாகும்படிக்கு ஏதுவாயிற்றென்று நீங்கள் அறிய மனதாயிருக்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எனக்குச் சம்பவித்தவைகள் சுவிசேஷம் பிரபலமாகும்படிக்கு ஏதுவாயிற்றென்று நீங்கள் அறிய மனதாயிருக்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ிலர் பொறாமையினாலும் விரோதத்தினாலும், சிலர் நல்மனதினாலும் கிறிஸ்துவைப் பிரசங்கி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ிலர் என் கட்டுகளோடே உபத்திரவத்தையுங்கூட்ட நினைத்து, சுத்தமனதோடே கிறிஸ்துவை அறிவியாமல், விரோதத்தினாலே அறிவி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ிலர் என் கட்டுகளோடே உபத்திரவத்தையுங்கூட்ட நினைத்து, சுத்தமனதோடே கிறிஸ்துவை அறிவியாமல், விரோதத்தினாலே அறிவி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விசேஷத்திற்காக நான் உத்தரவு சொல்ல ஏற்படுத்தப்பட்டவனென்று அறிந்து, சிலர் அன்பினாலே அறிவி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क्लेश उत्पन्न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क्या हुआ? केवल यह, कि हर प्रकार से चाहे बहाने से, चाहे सच्चाई से, मसीह की कथा सुनाई जात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ैं इस से आनन्दित हूं, और आनन्दित रहूंगा भ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मैं जानता हूं, कि तुम्हारी बिनती के द्वारा, और यीशु मसीह की आत्मा के दान के द्वारा इस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िफल मेरा उद्धा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मैं तो यही हादिर्क लालसा और आशा रखता हूं, कि मैं किसी बात में लज्ज़ित न होऊं, पर जैसे मेरे प्रब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हस के कारण मसीह की बड़ाई मेरी देह के द्वारा सदा होती रही है, वैसा ही अब भी हो चाहे मैं जीवित रह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 मर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मेरे लिये जीवित रहना मसीह है, और मर जाना लाभ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 यदि शरीर में जीवित रहना ही मेरे काम के लिये लाभदायक है तो मैं नहीं जानता, कि किस को चुन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हां तक कि कैसरी राज्य की सारी पलटन और शेष सब लोगों में यह प्रगट हो गया है कि मैं मसीह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्योंकि मैं दोनों के बीच अधर में लटका हूं; जी तो चाहता है कि कूच करके मसीह के पास जा र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यह बहुत ही अ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शरीर में रहना तुम्हारे कारण और भी आवश्यक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इसलिये कि मुझे इस का भरोसा है सो मैं जानता हूं कि मैं जीवित रहूंगा, वरन तुम सब के साथ रहूं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से तुम विश्वास में दृढ़ होते जाओ और उस में आनन्दित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जो घमण्ड तुम मेरे विषय में करते हो, वह मेरे फिर तुम्हारे पास आने से मसीह यीशु में अधिक बढ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ेवल इतना करो कि तुम्हारा चाल-चलन मसीह के सुसमाचार के योग्य हो कि चाहे मैं आकर तुम्हें देख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े न भी आऊं, तुम्हारे विषय में यह सुनूं, कि तुम एक ही आत्मा में स्थिर हो, और एक चित्त ह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समाचार के विश्वास के लिये परिश्रम करते रह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ैद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किसी बात में विरोधियों से भय नहीं खाते यह उन के लिये विनाश का स्पष्ट चिन्ह है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लिये उद्धार का, और यह परमेश्वर की ओर स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मसीह के कारण तुम पर यह अनुग्रह हुआ कि न केवल उस पर विश्वास करो पर उसके लिये दुख भी उठ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मसीह यीशु के दास पौलुस और तीमुथियुस की ओर से सब पवित्र लोगों के नाम, जो मसीह यीशु में ह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ी में रहते हैं, अध्यक्षों और सेवकों समे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तुम्हें वैसा ही परिश्रम करना है, जैसा तुम ने मुझे करते देखा है, और अब भी सुनते हो, 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ैसा ही कर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ारे पिता परमेश्वर और प्रभु यीशु मसीह की ओर से तुम्हें अनुग्रह और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ैं जब जब तुम्हें स्मरण करता हूं, तब तब अपने परमेश्वर का धन्यवाद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ब कभी तुम सब के लिये बिनती करता हूं, तो सदा आनन्द के साथ बिनती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प्रभु में जो भाई हैं, उन में से बहुधा मेरे कैद होने के कारण, हियाव बान्ध कर, परमेश्वर का वच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लिये, कि तुम पहिले दिन से लेकर आज तक सुसमाचार के फैलाने में मेरे सहभागी रह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मुझे इस बात का भरोसा है, कि जिस ने तुम में अच्छा काम आरम्भ किया है, वही उसे यीशु मसीह के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पूर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चित है, कि मैं तुम सब के लिये ऐसा ही विचार करूं क्योंकि तुम मेरे मन में आ बसे हो, और मेरी कै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और सुसमाचार के लिये उत्तर और प्रमाण देने में तुम सब मेरे साथ अनुग्रह में सहभाग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में परमेश्वर मेरा गवाह है, कि मैं मसीह यीशु की सी प्रीति करके तुम सब की लालसा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मैं यह प्रार्थना करता हूं, कि तुम्हारा प्रेम, ज्ञान और सब प्रकार के विवेक सहित और भी बढ़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ां तक कि तुम उत्तम से उत्तम बातों को प्रिय जानो, और मसीह के दिन तक सच्चे बने रहो; और ठोक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धड़क सुनाने का और भी हियाव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धामिर्कता के फल से जो यीशु मसीह के द्वारा होते हैं, भरपूर होते जाओ जिस से परमेश्व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हिमा और स्तुति हो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भाइयों, मैं चाहता हूं, कि तुम यह जान लो, कि मुझ पर जो बीता है, उस से सुसमाचार ही की बढ़त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ितने तो डाह और झगड़े के कारण मसीह का प्रचार करते हैं और कितने भली मनसा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ई एक तो यह जान कर कि मैं सुसमाचार के लिये उत्तर देने को ठहराया गया हूं प्रेम से प्रचार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कई एक तो सीधाई से नहीं पर विरोध से मसीह की कथा सुनाते हैं, यह समझ कर कि मेरी कैद में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2026-09-05T22:16:29Z</dcterms:created>
  <dcterms:modified xsi:type="dcterms:W3CDTF">2026-09-05T22:16:29Z</dcterms:modified>
  <dc:title>फिलिप्पियों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