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யிராயிருக்கிற உங்கள் இரத்தத்திற்காகப் பழிவாங்குவேன்; சகல ஜீவஜந்துக்களிடத்திலும் மனுஷனிடத்திலும் பழிவாங்குவேன்; மனுஷனுடைய உயிருக்காக அவனவன் சகோதரனிடத்தில் பழிவாங்க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னுஷன் தேவசாயலில் உண்டாக்கப்பட்டபடியால், மனுஷனுடைய இரத்தத்தை எவன் சிந்துகிறானோ, அவனுடைய இரத்தம் மனுஷனாலே சிந்தப்படக்கடவ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பலுகிப் பெருகி, பூமியிலே திரளாய் வர்த்தித்து விருத்தியாகுங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னும் தேவன் நோவாவையும் அவன் குமாரரையும் நோக்கி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ங்களோடும் உங்களுக்குப் பின்வரும் உங்கள் சந்ததியோட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பேழையிலிருந்து புறப்பட்ட சகல ஜீவஜந்துக்கள்முதல் இனிப் பூமியில் உண்டாகப்போகிற சகல ஜீவஜந்துக்கள்பரியந்தம், பறவைகளோடும், நாட்டு மிருகங்களோடும், உங்களிடத்தில் இருக்கிற பூமியிலுள்ள சகல காட்டு மிருகங்களோடும்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ோடே பேழையிலிருந்து புறப்பட்ட சகல ஜீவஜந்துக்கள்முதல் இனிப் பூமியில் உண்டாகப்போகிற சகல ஜீவஜந்துக்கள்பரியந்தம், பறவைகளோடும், நாட்டு மிருகங்களோடும், உங்களிடத்தில் இருக்கிற பூமியிலுள்ள சகல காட்டு மிருகங்களோடும்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ி மாம்சமானவைகளெல்லாம் ஜலப்பிரளயத்தினால் சங்கரிக்கப்படுவதில்லையென்றும், பூமியை அழிக்க இனி ஜலப்பிரளயம் உண்டாவதில்லையென்றும், உங்களோடே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னி மாம்சமானவைகளெல்லாம் ஜலப்பிரளயத்தினால் சங்கரிக்கப்படுவதில்லையென்றும், பூமியை அழிக்க இனி ஜலப்பிரளயம் உண்டாவதில்லையென்றும், உங்களோடே என் உடன்படிக்கையை ஏற்படுத்துகிற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ேவன் நோவாவையும், அவன் குமாரரையும் ஆசீர்வதித்து: நீங்கள் பலுகிப் பெருகி, பூமியை நிரப்ப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தேவன்: எனக்கும் உங்களுக்கும், உங்களிடத்தில் இருக்கும் சகல ஜீவஜந்துக்களுக்கும், நித்திய தலைமுறைகளுக்கென்று நான் செய்கிற உடன்படிக்கையின் அடையாளமாக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வில்லை மேகத்தில் வைத்தேன்; அது எனக்கும் பூமிக்கும் உண்டான உடன்படிக்கைக்கு அடையாளம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வில்லை மேகத்தில் வைத்தேன்; அது எனக்கும் பூமிக்கும் உண்டான உடன்படிக்கைக்கு அடையாளம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பூமிக்கு மேலாய் மேகத்தை வருவிக்கும்போது, அந்த வில் மேகத்தில் தோன்ற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ல்லா மாம்சஜீவன்களையும் அழிக்க இனி ஜலமானது பிரளயமாய்ப் பெருகாதபடிக்கு எனக்கும் உங்களுக்கும் மாம்சமான சகல ஜீவஜந்துக்களுக்கும் உண்டான என் உடன்படிக்கையை நினைவுகூர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ல்லா மாம்சஜீவன்களையும் அழிக்க இனி ஜலமானது பிரளயமாய்ப் பெருகாதபடிக்கு எனக்கும் உங்களுக்கும் மாம்சமான சகல ஜீவஜந்துக்களுக்கும் உண்டான என் உடன்படிக்கையை நினைவுகூர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ில் மேகத்தில் தோன்றும்போது, தேவனுக்கும் பூமியின்மேலுள்ள சகலவித மாம்சஜீவன்களுக்கும் உண்டான நித்திய உடன்படிக்கையை நான் நினைவுகூரும்படிக்கு அதை நோக்கிப்பார்ப்ப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ில் மேகத்தில் தோன்றும்போது, தேவனுக்கும் பூமியின்மேலுள்ள சகலவித மாம்சஜீவன்களுக்கும் உண்டான நித்திய உடன்படிக்கையை நான் நினைவுகூரும்படிக்கு அதை நோக்கிப்பார்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ேவன் நோவாவையும், அவன் குமாரரையும் ஆசீர்வதித்து: நீங்கள் பலுகிப் பெருகி, பூமியை நிரப்ப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னக்கும், பூமியின்மேலுள்ள மாம்சமான யாவுக்கும், நான் ஏற்படுத்தின உடன்படிக்கையின் அடையாளம் என்று நோவாவோடே சொன்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ு எனக்கும், பூமியின்மேலுள்ள மாம்சமான யாவுக்கும், நான் ஏற்படுத்தின உடன்படிக்கையின் அடையாளம் என்று நோவாவோடே சொன்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ழையிலிருந்து புறப்பட்ட நோவாவின் குமாரர், சேம் காம் யாப்பேத் என்பவர்களே. காம் கானானுக்குத் தகப்ப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ழையிலிருந்து புறப்பட்ட நோவாவின் குமாரர், சேம் காம் யாப்பேத் என்பவர்களே. காம் கானானுக்குத் தகப்ப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ம்மூவரும் நோவாவின் குமாரர்; இவர்களாலே பூமியெங்கும் ஜனங்கள் பரம்ப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ோவா பயிரிடுகிறவனாகி, திராட்சத்தோட்டத்தை நாட்ட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ிராட்சரசத்தைக் குடித்து, வெறிகொண்டு, தன் கூடாரத்தில் வஸ்திரம் விலகிப் படுத்த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ிராட்சரசத்தைக் குடித்து, வெறிகொண்டு, தன் கூடாரத்தில் வஸ்திரம் விலகிப் படுத்த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ானானுக்குத் தகப்பனாகிய காம் தன் தகப்பனுடைய நிர்வாணத்தைக் கண்டு, வெளியில் இருந்த தன் சகோதரர் இருவருக்கும் அறிவ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ானானுக்குத் தகப்பனாகிய காம் தன் தகப்பனுடைய நிர்வாணத்தைக் கண்டு, வெளியில் இருந்த தன் சகோதரர் இருவருக்கும் அறிவ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சேமும் யாப்பேத்தும் ஒரு வஸ்திரத்தை எடுத்துத் தங்கள் இருவருடைய தோள்மேலும் போட்டுக் கொண்டு, பின்னிட்டு வந்து, தங்கள் தகப்பனுடைய நிர்வாணத்தை மூடினார்கள்; அவர்கள் எதிர்முகமாய்ப் போகாதபடியினால், தங்கள் தகப்பனுடைய நிர்வாணத்தைக் காண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ோவா திராட்சரசத்தின் வெறி தெளிந்து விழித்தபோது, தன் இளைய குமாரன் தனக்குச் செய்ததை அறிந்து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ோவா திராட்சரசத்தின் வெறி தெளிந்து விழித்தபோது, தன் இளைய குமாரன் தனக்குச் செய்ததை அறிந்து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னான் சபிக்கப்பட்டவன், தன் சகோதரரிடத்தில் அடிமைகளுக்கு அடிமையாயிருப்பான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முடைய தேவனாகிய கர்த்தருக்கு ஸ்தோத்திரம் உண்டாவதாக; கானான் அவனுக்கு அடிமையாயிருப்ப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ப்பேத்தை தேவன் விருத்தியாக்குவார்; அவன் சேமுடைய கூடாரங்களில் குடியிருப்பான்; கானான் அவனுக்கு அடிமையாயிருப்பான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லப்பிரளயத்துக்குப்பின்பு நோவா முந்நூற்று ஐம்பது வருஷம் உயிரோட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ோவாவின் நாட்களெல்லாம் தொளாயிரத்து ஐம்பது வருஷம்; அவன் மர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ைப்பற்றிய பயமும் அச்சமும் பூமியிலுள்ள சகல மிருகங்களுக்கும், ஆகாயத்தில் உள்ள சகல பறவைகளுக்கும் உண்டாயிருக்கும்; பூமியிலே நடமாடுகிற யாவும், சமுத்திரத்தின் மச்சங்கள் யாவும், உங்களுக்குக் கையளிக்கப்பட்ட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டமாடுகிற ஜீவஜந்துக்கள் யாவும், உங்களுக்கு ஆகாரமாய் இருப்பதாக; பசும் பூண்டுகளை உங்களுக்குத் தந்ததுபோல, அவைகள் எல்லாவற்றையும் உங்களுக்குத் தந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டமாடுகிற ஜீவஜந்துக்கள் யாவும், உங்களுக்கு ஆகாரமாய் இருப்பதாக; பசும் பூண்டுகளை உங்களுக்குத் தந்ததுபோல, அவைகள் எல்லாவற்றையும் உங்களுக்குத் தந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ை அதின் உயிராகிய இரத்தத்தோடே புசிக்கவேண்ட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யிராயிருக்கிற உங்கள் இரத்தத்திற்காகப் பழிவாங்குவேன்; சகல ஜீவஜந்துக்களிடத்திலும் மனுஷனிடத்திலும் பழிவாங்குவேன்; மனுஷனுடைய உயிருக்காக அவனவன் சகோதரனிடத்தில் பழிவாங்க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আমি তার প্রাণ দাবী করব এবং যদি কোন মানুষ অন্য কোনও মানুষের প্রাণ নেয় আমি তারও প্রাণ দাবী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ঈশ্বর মানুষকে আপন ছাঁচে তৈরী করেছেন| তাই য়ে মানুষ অপর মানুষকে হত্যা করে তার অবশ্যই মানুষের হ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নোহ, তুমি ও তোমার পুত্রদের অনেক সন্তানসন্ততি হোক| আপন পরিজনদের দিয়ে পৃথিবী পরিপূর্ণ ক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ঈশ্বর নোহ ও তাঁর পুত্রদের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আমি এখন তোমাকে এবং তোমার লোকদের, যারা তোমার পরে বর্ত্তমান থাকবে তাদের প্রতিশ্রুতি দি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নৌকোর মধ্যে থেকে তোমার সঙ্গে য়েসব পাখী, য়েসব গৃহপালিত জন্তু এবং অন্যান্য য়েসব জানোয়ার নেম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সবাইকে আমার প্রতিশ্রুতি দিচ্ছি| পৃথিবীর সমস্ত প্রাণীর কাছে আমার প্রতিশ্রুতি দি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াদের কাছে আমার প্রতিশ্রুতি হল এই: পৃথিবীর সমস্ত প্রাণ বন্যা দিয়ে ধ্বংস করা হয়েছিল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মন ঘটনা আর কখনও হবে না| কোনও বন্যা আর কখনও পৃথিবী থেকে সমস্ত প্রাণ নিশ্চিহ্ন ক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 নোহ আর তাঁর পুত্রদের আশীর্বাদ করলেন| ঈশ্বর তাদের বললেন, “তোমাদের বহু সন্তান হোক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 আরও বললেন, “আর আমি য়ে এই প্রতিশ্রুতি দিলাম এর প্রমাণস্বরূপ আমি তোমাদের একটা জিনিস দেব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মাণ থেকে সকলে জানবে য়ে আমি তোমার সঙ্গে এবং পৃথিবীর সমস্ত জীবন্ত জিনিসের সঙ্গে চুক্তিবদ্ধ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ক্তি চিরকালী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মাণটা এই য়ে, আকাশে আমি মেঘে মেঘে সাতরঙের এক রঙধনু বানিয়েছি| ঐ রঙধনুই হল আমার আর পৃথিব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চুক্তির চিহ্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যখন পৃথিবীর উপরে মেঘমালা ছড়িয়ে দেব, তখন তোমরা মেঘে ঐ রঙধনু দেখত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র আমি যখন ঐ রঙধনু দেখতে পাবো, আমার তখন তোমার ও পৃথিবীর যাবতীয় জীবন্ত জিনিসের সঙ্গে চুক্তি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ে পড়বে| এই চুক্তির মর্ম হল য়ে পৃথিবীতে আর কখনও সর্ব বিধ্বংসী এমন বন্যা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যখন মেঘের মধ্যে ঐ রঙধনু দেখবো তখন চিরকালের জন্য সম্পন্ন ঐ চুক্তির কথা আমার মনে পড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আর পৃথিবীর প্রত্যেক প্রাণীর মধ্যে ঐ চুক্তির কথা আমি মনে রাখ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রপুরুষরা পৃথিবী পরিপূর্ণ করু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প্রভু নোহকে বললেন, “পৃথিবীর সমস্ত প্রাণীর সঙ্গে আমি য়ে একটা চুক্তি করেছি ঐ রঙধনু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মাণ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নোহর সঙ্গে তাঁর পুত্রেরাও নৌকো থেকে বেরিয়ে এলো| তাদের নাম শেম, হাম আর য়েফত্‌| (হামই কন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ঐ তিনজন হল নোহর পুত্র| ঐ তিন পুত্র হতেই পৃথিবীর সমস্ত মানুষ এস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াটিতে নেমে নোহ কৃষিকাজ শুরু করলেন| একটা জমিতে তিনি দ্রাক্ষা চাষ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ই দ্রাক্ষা থেকে নোহ দ্রাক্ষারস বানালেন, তারপর সেই দ্রাক্ষারস পান করে নেশায চুর হয়ে তাঁব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িতরে শুয়ে পড়লেন| নোহর গায়ে আবরণ থাক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নানের পিতা হাম সেই উলঙ্গ অবস্থায় নিজের পিতাকে দেখে ফেললো| তাঁবুর বাইরে গিয়ে সে কথা ভা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ৃথিবীর সমস্ত জন্তু জানোয়ার, আকাশের সমস্ত পাখী, যতরকমের সরীসৃপ জাতীয জীব যারা মাটির উপরে ব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খন শেম আর য়েফত্‌ এক খণ্ড বস্ত্র নিয়ে নিজেদের পিঠের উপর ছড়িয়ে নিলো| তারপর পিছন দিকে হেঁ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ঁটে তাঁবুর ভিতরে ঢুকে ঐ বস্ত্রখণ্ড দিয়ে পিতাকে ঢেকে দিল| এইভাবে, তাদের মুখ বিপরীত দিকে ছিল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িতার নগ্নতা তারা দেখ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দ্রাক্ষারসের প্রভাবে নোহ ঘুমিয়ে পড়েছিলেন| তিনি যখন ঘুম থেকে উঠলেন তখন জানতে পারলেন তাঁর তরু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 হাম তাঁর প্রতি কি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খন নোহ বললেন,“অভিশাপ কনানের উপরে পড়ুক| তাকে চিরকাল তার ভাইদের দাস হয়ে থাকতে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নোহ আরও বললেন,“শেমের প্রভু ঈশ্বরের প্রশংসা কর! কনান য়েন শেমের দাস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ঈশ্বর য়েফত্‌কে আরও জমি দিন, ঈশ্বর শেমের তাঁবুতে অবস্থান করুন এবং কনান তাদের দাস হউ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ন্যার পরে নোহ 350 বছর বেঁচ্ছে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নোহ বেঁচ্ছেিলেন মোট 950 বছর; তারপর তাঁর মৃত্যু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ঁটে চলে এবং জলের সমস্ত মাছ প্রত্যেকে তোমাদের ভয় করবে| সমস্ত প্রাণীগণই তোমাদের শাসন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অতীতে তোমাদের খাদ্য হিসেবে আমি শুধু সবুজ উদ্ভিদ তোমাদের দিয়েছিলাম| এখন থেকে সমস্ত জানোয়া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খাদ্য হবে| পৃথিবীর সমস্ত কিছুই আমি তোমাদের দিচ্ছি| সব কিছুই তোমাদ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়ে মাংসের মধ্যে সেই প্রাণীর প্রাণ (রক্ত) আছে সেই মাংস কখনও খ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তোমাদের জীবনের জন্য তোমাদের রক্ত দাবি করব| অর্থাত্‌ যদি কোনও জানোয়ার কোনও মানুষকে হত্যা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2026-09-07T03:55:57Z</dcterms:created>
  <dcterms:modified xsi:type="dcterms:W3CDTF">2026-09-07T03:55:57Z</dcterms:modified>
  <dc:title>আদিপুস্তক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